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9" r:id="rId5"/>
  </p:sldMasterIdLst>
  <p:notesMasterIdLst>
    <p:notesMasterId r:id="rId26"/>
  </p:notesMasterIdLst>
  <p:sldIdLst>
    <p:sldId id="7483" r:id="rId6"/>
    <p:sldId id="2147474259" r:id="rId7"/>
    <p:sldId id="2147474260" r:id="rId8"/>
    <p:sldId id="2147474256" r:id="rId9"/>
    <p:sldId id="2147474257" r:id="rId10"/>
    <p:sldId id="1783" r:id="rId11"/>
    <p:sldId id="2147474249" r:id="rId12"/>
    <p:sldId id="2147474252" r:id="rId13"/>
    <p:sldId id="2147308160" r:id="rId14"/>
    <p:sldId id="2147474250" r:id="rId15"/>
    <p:sldId id="2080108204" r:id="rId16"/>
    <p:sldId id="2080108216" r:id="rId17"/>
    <p:sldId id="2080108205" r:id="rId18"/>
    <p:sldId id="2080108207" r:id="rId19"/>
    <p:sldId id="2080108208" r:id="rId20"/>
    <p:sldId id="2080108217" r:id="rId21"/>
    <p:sldId id="2080108218" r:id="rId22"/>
    <p:sldId id="2147474261" r:id="rId23"/>
    <p:sldId id="2147474262" r:id="rId24"/>
    <p:sldId id="2147474251" r:id="rId25"/>
  </p:sldIdLst>
  <p:sldSz cx="12192000" cy="6858000"/>
  <p:notesSz cx="6858000" cy="9144000"/>
  <p:defaultTex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04"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A5B9AD-44E4-CC42-DC56-ECC6A1F4D141}" name="Tricia Gavin" initials="TG" userId="S::tricia.gavin@coop.org::2d49b8e1-bb76-4a61-82b8-50fd9cc37e5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6BDC0"/>
    <a:srgbClr val="F4F6F6"/>
    <a:srgbClr val="FCFCFC"/>
    <a:srgbClr val="000000"/>
    <a:srgbClr val="43A1D6"/>
    <a:srgbClr val="77AC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guide orient="horz" pos="1104"/>
        <p:guide pos="384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2826E2-095C-4668-A79F-87DBC726E300}" type="datetimeFigureOut">
              <a:rPr lang="en-US" smtClean="0"/>
              <a:t>9/4/2024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E32EBF-2FA3-49D3-8D7D-3A98DCC59BE4}" type="slidenum">
              <a:rPr lang="en-US" smtClean="0"/>
              <a:t>‹#›</a:t>
            </a:fld>
            <a:endParaRPr lang="en-US"/>
          </a:p>
        </p:txBody>
      </p:sp>
    </p:spTree>
    <p:extLst>
      <p:ext uri="{BB962C8B-B14F-4D97-AF65-F5344CB8AC3E}">
        <p14:creationId xmlns:p14="http://schemas.microsoft.com/office/powerpoint/2010/main" val="822135419"/>
      </p:ext>
    </p:extLst>
  </p:cSld>
  <p:clrMap bg1="lt1" tx1="dk1" bg2="lt2" tx2="dk2" accent1="accent1" accent2="accent2" accent3="accent3" accent4="accent4" accent5="accent5" accent6="accent6" hlink="hlink" folHlink="folHlink"/>
  <p:notesStyle>
    <a:lvl1pPr marL="0" algn="l" defTabSz="914377" rtl="0" eaLnBrk="1" latinLnBrk="0" hangingPunct="1">
      <a:defRPr sz="1200" kern="1200">
        <a:solidFill>
          <a:schemeClr val="tx1"/>
        </a:solidFill>
        <a:latin typeface="+mn-lt"/>
        <a:ea typeface="+mn-ea"/>
        <a:cs typeface="+mn-cs"/>
      </a:defRPr>
    </a:lvl1pPr>
    <a:lvl2pPr marL="457189" algn="l" defTabSz="914377" rtl="0" eaLnBrk="1" latinLnBrk="0" hangingPunct="1">
      <a:defRPr sz="1200" kern="1200">
        <a:solidFill>
          <a:schemeClr val="tx1"/>
        </a:solidFill>
        <a:latin typeface="+mn-lt"/>
        <a:ea typeface="+mn-ea"/>
        <a:cs typeface="+mn-cs"/>
      </a:defRPr>
    </a:lvl2pPr>
    <a:lvl3pPr marL="914377" algn="l" defTabSz="914377" rtl="0" eaLnBrk="1" latinLnBrk="0" hangingPunct="1">
      <a:defRPr sz="1200" kern="1200">
        <a:solidFill>
          <a:schemeClr val="tx1"/>
        </a:solidFill>
        <a:latin typeface="+mn-lt"/>
        <a:ea typeface="+mn-ea"/>
        <a:cs typeface="+mn-cs"/>
      </a:defRPr>
    </a:lvl3pPr>
    <a:lvl4pPr marL="1371566" algn="l" defTabSz="914377" rtl="0" eaLnBrk="1" latinLnBrk="0" hangingPunct="1">
      <a:defRPr sz="1200" kern="1200">
        <a:solidFill>
          <a:schemeClr val="tx1"/>
        </a:solidFill>
        <a:latin typeface="+mn-lt"/>
        <a:ea typeface="+mn-ea"/>
        <a:cs typeface="+mn-cs"/>
      </a:defRPr>
    </a:lvl4pPr>
    <a:lvl5pPr marL="1828754" algn="l" defTabSz="914377" rtl="0" eaLnBrk="1" latinLnBrk="0" hangingPunct="1">
      <a:defRPr sz="1200" kern="1200">
        <a:solidFill>
          <a:schemeClr val="tx1"/>
        </a:solidFill>
        <a:latin typeface="+mn-lt"/>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190EB-0961-6F4F-8270-5A99875827DC}" type="slidenum">
              <a:rPr kumimoji="0" lang="en-US" sz="1200" b="0" i="0" u="none" strike="noStrike" kern="1200" cap="none" spc="0" normalizeH="0" baseline="0" noProof="0" smtClean="0">
                <a:ln>
                  <a:noFill/>
                </a:ln>
                <a:solidFill>
                  <a:prstClr val="black"/>
                </a:solidFill>
                <a:effectLst/>
                <a:uLnTx/>
                <a:uFillTx/>
                <a:latin typeface="Segoe UI" panose="020B05020402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Segoe UI" panose="020B0502040204020203" pitchFamily="34" charset="0"/>
              <a:ea typeface="+mn-ea"/>
              <a:cs typeface="+mn-cs"/>
            </a:endParaRPr>
          </a:p>
        </p:txBody>
      </p:sp>
    </p:spTree>
    <p:extLst>
      <p:ext uri="{BB962C8B-B14F-4D97-AF65-F5344CB8AC3E}">
        <p14:creationId xmlns:p14="http://schemas.microsoft.com/office/powerpoint/2010/main" val="2207378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a:solidFill>
                  <a:schemeClr val="tx1"/>
                </a:solidFill>
                <a:effectLst/>
                <a:latin typeface="+mn-lt"/>
                <a:ea typeface="+mn-ea"/>
                <a:cs typeface="+mn-cs"/>
              </a:rPr>
              <a:t>And according to a VISA study, a majority of businesses that embrace new forms of digital technology meet their consumers’ emerging needs.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a:p>
          <a:p>
            <a:pPr marL="0" marR="0" lvl="0" indent="0" algn="l" defTabSz="914400" rtl="0" eaLnBrk="1" fontAlgn="auto" latinLnBrk="0" hangingPunct="1">
              <a:lnSpc>
                <a:spcPct val="100000"/>
              </a:lnSpc>
              <a:spcBef>
                <a:spcPts val="0"/>
              </a:spcBef>
              <a:spcAft>
                <a:spcPts val="0"/>
              </a:spcAft>
              <a:buClrTx/>
              <a:buSzTx/>
              <a:buFontTx/>
              <a:buNone/>
              <a:tabLst/>
              <a:defRPr/>
            </a:pPr>
            <a:r>
              <a:rPr lang="en-US" i="1"/>
              <a:t>“The businesses that survived the global business upset that started unfolding in late winter of last year did some undeniably fast thinking that allowed them to hold on and weather the storm. They’ve made big digital shifts. According to Visa’s data, 82 percent embraced new forms of digital technology to meet their consumers’ emerging need sets. Some 47 percent are integrating security and fraud management software, 44 percent are embracing contactless or mobile payment, 36 percent are integrating buy online pick up in-store (BOPIS) and 31 percent are upgrading digital backend payment operations.”</a:t>
            </a:r>
            <a:endParaRPr lang="en-US"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sng" kern="1200">
                <a:solidFill>
                  <a:schemeClr val="tx1"/>
                </a:solidFill>
                <a:effectLst/>
                <a:latin typeface="+mn-lt"/>
                <a:ea typeface="+mn-ea"/>
                <a:cs typeface="+mn-cs"/>
              </a:rPr>
              <a:t>Source: https://www.pymnts.com/smbs/2021/visa-phelan-smbs-remain-optimistic-data-shows-digital-tools-bring-new-customers</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6F1D2F-BE3E-7849-B6DA-A8DE1B3082F9}" type="slidenum">
              <a:rPr kumimoji="0" lang="en-US" sz="1200" b="0" i="0" u="none" strike="noStrike" kern="1200" cap="none" spc="0" normalizeH="0" baseline="0" noProof="0" smtClean="0">
                <a:ln>
                  <a:noFill/>
                </a:ln>
                <a:solidFill>
                  <a:prstClr val="black"/>
                </a:solidFill>
                <a:effectLst/>
                <a:uLnTx/>
                <a:uFillTx/>
                <a:latin typeface="Franklin Gothic Book" panose="020B05030201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Franklin Gothic Book" panose="020B0503020102020204" pitchFamily="34" charset="0"/>
              <a:ea typeface="+mn-ea"/>
              <a:cs typeface="+mn-cs"/>
            </a:endParaRPr>
          </a:p>
        </p:txBody>
      </p:sp>
    </p:spTree>
    <p:extLst>
      <p:ext uri="{BB962C8B-B14F-4D97-AF65-F5344CB8AC3E}">
        <p14:creationId xmlns:p14="http://schemas.microsoft.com/office/powerpoint/2010/main" val="203904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441E47-849A-1FB7-6F7C-4530303DF3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F0BC35-80C2-0DD2-8C45-8B43A3E53A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F18865-BAC6-03E3-7A9B-C296916ADBF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883F61D-6621-D250-E9EE-D26AB67DEF92}"/>
              </a:ext>
            </a:extLst>
          </p:cNvPr>
          <p:cNvSpPr>
            <a:spLocks noGrp="1"/>
          </p:cNvSpPr>
          <p:nvPr>
            <p:ph type="sldNum" sz="quarter" idx="5"/>
          </p:nvPr>
        </p:nvSpPr>
        <p:spPr/>
        <p:txBody>
          <a:bodyPr/>
          <a:lstStyle/>
          <a:p>
            <a:fld id="{341F098F-3575-480A-8391-3B3BDB4C5BA0}" type="slidenum">
              <a:rPr lang="en-US" smtClean="0"/>
              <a:t>4</a:t>
            </a:fld>
            <a:endParaRPr lang="en-US"/>
          </a:p>
        </p:txBody>
      </p:sp>
    </p:spTree>
    <p:extLst>
      <p:ext uri="{BB962C8B-B14F-4D97-AF65-F5344CB8AC3E}">
        <p14:creationId xmlns:p14="http://schemas.microsoft.com/office/powerpoint/2010/main" val="2654151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6FA2E-8C80-6438-21E9-E913E33613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A85C8D-BD03-ACCE-E2F3-2887FF6B82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425328-1286-6A52-E1E9-A5E358AC37B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78B23B3-2610-875C-027B-E01734CBE8FC}"/>
              </a:ext>
            </a:extLst>
          </p:cNvPr>
          <p:cNvSpPr>
            <a:spLocks noGrp="1"/>
          </p:cNvSpPr>
          <p:nvPr>
            <p:ph type="sldNum" sz="quarter" idx="5"/>
          </p:nvPr>
        </p:nvSpPr>
        <p:spPr/>
        <p:txBody>
          <a:bodyPr/>
          <a:lstStyle/>
          <a:p>
            <a:fld id="{341F098F-3575-480A-8391-3B3BDB4C5BA0}" type="slidenum">
              <a:rPr lang="en-US" smtClean="0"/>
              <a:t>5</a:t>
            </a:fld>
            <a:endParaRPr lang="en-US"/>
          </a:p>
        </p:txBody>
      </p:sp>
    </p:spTree>
    <p:extLst>
      <p:ext uri="{BB962C8B-B14F-4D97-AF65-F5344CB8AC3E}">
        <p14:creationId xmlns:p14="http://schemas.microsoft.com/office/powerpoint/2010/main" val="851039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C267D3A-53C5-436C-98E7-077C76BAA4B2}" type="slidenum">
              <a:rPr lang="en-US" smtClean="0"/>
              <a:t>6</a:t>
            </a:fld>
            <a:endParaRPr lang="en-US"/>
          </a:p>
        </p:txBody>
      </p:sp>
    </p:spTree>
    <p:extLst>
      <p:ext uri="{BB962C8B-B14F-4D97-AF65-F5344CB8AC3E}">
        <p14:creationId xmlns:p14="http://schemas.microsoft.com/office/powerpoint/2010/main" val="2513066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267D3A-53C5-436C-98E7-077C76BAA4B2}" type="slidenum">
              <a:rPr kumimoji="0" lang="en-US" sz="1200" b="0" i="0" u="none" strike="noStrike" kern="1200" cap="none" spc="0" normalizeH="0" baseline="0" noProof="0" smtClean="0">
                <a:ln>
                  <a:noFill/>
                </a:ln>
                <a:solidFill>
                  <a:prstClr val="black"/>
                </a:solidFill>
                <a:effectLst/>
                <a:uLnTx/>
                <a:uFillTx/>
                <a:latin typeface="Franklin Gothic Book" panose="020B05030201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Franklin Gothic Book" panose="020B0503020102020204" pitchFamily="34" charset="0"/>
              <a:ea typeface="+mn-ea"/>
              <a:cs typeface="+mn-cs"/>
            </a:endParaRPr>
          </a:p>
        </p:txBody>
      </p:sp>
    </p:spTree>
    <p:extLst>
      <p:ext uri="{BB962C8B-B14F-4D97-AF65-F5344CB8AC3E}">
        <p14:creationId xmlns:p14="http://schemas.microsoft.com/office/powerpoint/2010/main" val="3142087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267D3A-53C5-436C-98E7-077C76BAA4B2}" type="slidenum">
              <a:rPr kumimoji="0" lang="en-US" sz="1200" b="0" i="0" u="none" strike="noStrike" kern="1200" cap="none" spc="0" normalizeH="0" baseline="0" noProof="0" smtClean="0">
                <a:ln>
                  <a:noFill/>
                </a:ln>
                <a:solidFill>
                  <a:prstClr val="black"/>
                </a:solidFill>
                <a:effectLst/>
                <a:uLnTx/>
                <a:uFillTx/>
                <a:latin typeface="Franklin Gothic Book" panose="020B05030201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Franklin Gothic Book" panose="020B0503020102020204" pitchFamily="34" charset="0"/>
              <a:ea typeface="+mn-ea"/>
              <a:cs typeface="+mn-cs"/>
            </a:endParaRPr>
          </a:p>
        </p:txBody>
      </p:sp>
    </p:spTree>
    <p:extLst>
      <p:ext uri="{BB962C8B-B14F-4D97-AF65-F5344CB8AC3E}">
        <p14:creationId xmlns:p14="http://schemas.microsoft.com/office/powerpoint/2010/main" val="398627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AD04C2-9239-434B-87BD-08699E919FF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1489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FE32EBF-2FA3-49D3-8D7D-3A98DCC59BE4}" type="slidenum">
              <a:rPr lang="en-US" smtClean="0"/>
              <a:t>10</a:t>
            </a:fld>
            <a:endParaRPr lang="en-US"/>
          </a:p>
        </p:txBody>
      </p:sp>
    </p:spTree>
    <p:extLst>
      <p:ext uri="{BB962C8B-B14F-4D97-AF65-F5344CB8AC3E}">
        <p14:creationId xmlns:p14="http://schemas.microsoft.com/office/powerpoint/2010/main" val="1803440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15.png"/><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3.png"/><Relationship Id="rId1" Type="http://schemas.openxmlformats.org/officeDocument/2006/relationships/slideMaster" Target="../slideMasters/slideMaster2.xml"/><Relationship Id="rId4" Type="http://schemas.openxmlformats.org/officeDocument/2006/relationships/image" Target="../media/image20.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4.png"/><Relationship Id="rId1" Type="http://schemas.openxmlformats.org/officeDocument/2006/relationships/slideMaster" Target="../slideMasters/slideMaster2.xml"/><Relationship Id="rId4" Type="http://schemas.openxmlformats.org/officeDocument/2006/relationships/image" Target="../media/image20.sv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Master" Target="../slideMasters/slideMaster2.xml"/><Relationship Id="rId4" Type="http://schemas.openxmlformats.org/officeDocument/2006/relationships/image" Target="../media/image22.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slideMaster" Target="../slideMasters/slideMaster2.xml"/><Relationship Id="rId4" Type="http://schemas.openxmlformats.org/officeDocument/2006/relationships/image" Target="../media/image22.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2.xml"/><Relationship Id="rId4" Type="http://schemas.openxmlformats.org/officeDocument/2006/relationships/image" Target="../media/image20.sv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2.xml"/><Relationship Id="rId4" Type="http://schemas.openxmlformats.org/officeDocument/2006/relationships/image" Target="../media/image20.sv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5.png"/><Relationship Id="rId1" Type="http://schemas.openxmlformats.org/officeDocument/2006/relationships/slideMaster" Target="../slideMasters/slideMaster2.xml"/><Relationship Id="rId4" Type="http://schemas.openxmlformats.org/officeDocument/2006/relationships/image" Target="../media/image20.sv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Master" Target="../slideMasters/slideMaster2.xml"/><Relationship Id="rId4" Type="http://schemas.openxmlformats.org/officeDocument/2006/relationships/image" Target="../media/image20.sv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4821584"/>
            <a:ext cx="12192000" cy="936625"/>
          </a:xfrm>
          <a:prstGeom prst="rect">
            <a:avLst/>
          </a:prstGeom>
          <a:effectLst/>
        </p:spPr>
        <p:txBody>
          <a:bodyPr anchor="b">
            <a:noAutofit/>
          </a:bodyPr>
          <a:lstStyle>
            <a:lvl1pPr algn="ctr">
              <a:defRPr sz="4400" b="1" cap="none" baseline="0">
                <a:solidFill>
                  <a:srgbClr val="000000"/>
                </a:solidFill>
              </a:defRPr>
            </a:lvl1pPr>
          </a:lstStyle>
          <a:p>
            <a:r>
              <a:rPr lang="en-US"/>
              <a:t>Click to edit Master title style</a:t>
            </a:r>
          </a:p>
        </p:txBody>
      </p:sp>
      <p:sp>
        <p:nvSpPr>
          <p:cNvPr id="3" name="Subtitle 2"/>
          <p:cNvSpPr>
            <a:spLocks noGrp="1"/>
          </p:cNvSpPr>
          <p:nvPr>
            <p:ph type="subTitle" idx="1" hasCustomPrompt="1"/>
          </p:nvPr>
        </p:nvSpPr>
        <p:spPr>
          <a:xfrm>
            <a:off x="0" y="5813427"/>
            <a:ext cx="12192000" cy="739775"/>
          </a:xfrm>
          <a:prstGeom prst="rect">
            <a:avLst/>
          </a:prstGeom>
          <a:effectLst/>
        </p:spPr>
        <p:txBody>
          <a:bodyPr lIns="0" tIns="0" rIns="0" bIns="0">
            <a:normAutofit/>
          </a:bodyPr>
          <a:lstStyle>
            <a:lvl1pPr marL="0" indent="0" algn="ctr">
              <a:spcBef>
                <a:spcPts val="0"/>
              </a:spcBef>
              <a:buNone/>
              <a:defRPr sz="2800">
                <a:solidFill>
                  <a:srgbClr val="4D4D4F"/>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subtitle</a:t>
            </a:r>
          </a:p>
        </p:txBody>
      </p:sp>
      <p:sp>
        <p:nvSpPr>
          <p:cNvPr id="8" name="Title 1"/>
          <p:cNvSpPr txBox="1">
            <a:spLocks/>
          </p:cNvSpPr>
          <p:nvPr userDrawn="1"/>
        </p:nvSpPr>
        <p:spPr>
          <a:xfrm>
            <a:off x="0" y="2339978"/>
            <a:ext cx="12395200" cy="1851025"/>
          </a:xfrm>
          <a:prstGeom prst="rect">
            <a:avLst/>
          </a:prstGeom>
          <a:effectLst/>
        </p:spPr>
        <p:txBody>
          <a:bodyPr anchor="b">
            <a:noAutofit/>
          </a:bodyPr>
          <a:lstStyle>
            <a:lvl1pPr algn="ctr" defTabSz="914400" rtl="0" eaLnBrk="1" latinLnBrk="0" hangingPunct="1">
              <a:spcBef>
                <a:spcPct val="0"/>
              </a:spcBef>
              <a:buNone/>
              <a:defRPr sz="4000" b="1" kern="1200" cap="none" spc="-100" normalizeH="0" baseline="0">
                <a:solidFill>
                  <a:schemeClr val="bg2"/>
                </a:solidFill>
                <a:latin typeface="Calibri" pitchFamily="34" charset="0"/>
                <a:ea typeface="+mj-ea"/>
                <a:cs typeface="Calibri" pitchFamily="34" charset="0"/>
              </a:defRPr>
            </a:lvl1pPr>
          </a:lstStyle>
          <a:p>
            <a:endParaRPr lang="en-US" sz="4000"/>
          </a:p>
        </p:txBody>
      </p:sp>
      <p:sp>
        <p:nvSpPr>
          <p:cNvPr id="6" name="Picture Placeholder 5">
            <a:extLst>
              <a:ext uri="{FF2B5EF4-FFF2-40B4-BE49-F238E27FC236}">
                <a16:creationId xmlns:a16="http://schemas.microsoft.com/office/drawing/2014/main" id="{F27A119B-937D-8D4C-6829-82252995A669}"/>
              </a:ext>
            </a:extLst>
          </p:cNvPr>
          <p:cNvSpPr>
            <a:spLocks noGrp="1"/>
          </p:cNvSpPr>
          <p:nvPr>
            <p:ph type="pic" sz="quarter" idx="10"/>
          </p:nvPr>
        </p:nvSpPr>
        <p:spPr>
          <a:xfrm>
            <a:off x="0" y="1"/>
            <a:ext cx="12192000" cy="4479635"/>
          </a:xfrm>
          <a:prstGeom prst="rect">
            <a:avLst/>
          </a:prstGeom>
        </p:spPr>
        <p:txBody>
          <a:bodyPr/>
          <a:lstStyle>
            <a:lvl1pPr marL="0" indent="0">
              <a:buNone/>
              <a:defRPr/>
            </a:lvl1pPr>
          </a:lstStyle>
          <a:p>
            <a:endParaRPr lang="en-US"/>
          </a:p>
        </p:txBody>
      </p:sp>
    </p:spTree>
    <p:extLst>
      <p:ext uri="{BB962C8B-B14F-4D97-AF65-F5344CB8AC3E}">
        <p14:creationId xmlns:p14="http://schemas.microsoft.com/office/powerpoint/2010/main" val="28747661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ayout-numbered list">
    <p:spTree>
      <p:nvGrpSpPr>
        <p:cNvPr id="1" name=""/>
        <p:cNvGrpSpPr/>
        <p:nvPr/>
      </p:nvGrpSpPr>
      <p:grpSpPr>
        <a:xfrm>
          <a:off x="0" y="0"/>
          <a:ext cx="0" cy="0"/>
          <a:chOff x="0" y="0"/>
          <a:chExt cx="0" cy="0"/>
        </a:xfrm>
      </p:grpSpPr>
      <p:sp>
        <p:nvSpPr>
          <p:cNvPr id="5"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10" name="Text Placeholder 2"/>
          <p:cNvSpPr>
            <a:spLocks noGrp="1"/>
          </p:cNvSpPr>
          <p:nvPr>
            <p:ph idx="11"/>
          </p:nvPr>
        </p:nvSpPr>
        <p:spPr>
          <a:xfrm>
            <a:off x="1016000" y="1219200"/>
            <a:ext cx="10464800" cy="4191000"/>
          </a:xfrm>
          <a:prstGeom prst="rect">
            <a:avLst/>
          </a:prstGeom>
          <a:noFill/>
        </p:spPr>
        <p:txBody>
          <a:bodyPr vert="horz" lIns="91440" tIns="45720" rIns="91440" bIns="45720" rtlCol="0">
            <a:noAutofit/>
          </a:bodyPr>
          <a:lstStyle>
            <a:lvl1pPr marL="239701" indent="-239701">
              <a:lnSpc>
                <a:spcPts val="2900"/>
              </a:lnSpc>
              <a:spcBef>
                <a:spcPts val="0"/>
              </a:spcBef>
              <a:spcAft>
                <a:spcPts val="1200"/>
              </a:spcAft>
              <a:buClrTx/>
              <a:buSzPct val="95000"/>
              <a:buFont typeface="+mj-lt"/>
              <a:buAutoNum type="arabicPeriod"/>
              <a:tabLst/>
              <a:defRPr sz="2667" b="0">
                <a:solidFill>
                  <a:srgbClr val="000000"/>
                </a:solidFill>
                <a:latin typeface="Calibri" pitchFamily="34" charset="0"/>
                <a:cs typeface="Calibri" pitchFamily="34" charset="0"/>
              </a:defRPr>
            </a:lvl1pPr>
            <a:lvl2pPr marL="466703" indent="-173030">
              <a:lnSpc>
                <a:spcPct val="100000"/>
              </a:lnSpc>
              <a:spcBef>
                <a:spcPts val="0"/>
              </a:spcBef>
              <a:spcAft>
                <a:spcPts val="1200"/>
              </a:spcAft>
              <a:buClrTx/>
              <a:buSzPct val="85000"/>
              <a:buFont typeface="+mj-lt"/>
              <a:buAutoNum type="arabicPeriod"/>
              <a:tabLst/>
              <a:defRPr sz="2400" baseline="0">
                <a:solidFill>
                  <a:srgbClr val="000000"/>
                </a:solidFill>
                <a:latin typeface="Calibri" pitchFamily="34" charset="0"/>
                <a:cs typeface="Calibri" pitchFamily="34" charset="0"/>
              </a:defRPr>
            </a:lvl2pPr>
            <a:lvl3pPr marL="693704" indent="-173030">
              <a:lnSpc>
                <a:spcPct val="100000"/>
              </a:lnSpc>
              <a:spcBef>
                <a:spcPts val="0"/>
              </a:spcBef>
              <a:spcAft>
                <a:spcPts val="1200"/>
              </a:spcAft>
              <a:buClrTx/>
              <a:buFont typeface="+mj-lt"/>
              <a:buAutoNum type="arabicPeriod"/>
              <a:tabLst/>
              <a:defRPr sz="2133">
                <a:solidFill>
                  <a:srgbClr val="000000"/>
                </a:solidFill>
              </a:defRPr>
            </a:lvl3pPr>
          </a:lstStyle>
          <a:p>
            <a:pPr lvl="0"/>
            <a:r>
              <a:rPr lang="en-US"/>
              <a:t>Edit Master text styles</a:t>
            </a:r>
          </a:p>
          <a:p>
            <a:pPr lvl="1"/>
            <a:r>
              <a:rPr lang="en-US"/>
              <a:t>Second level</a:t>
            </a:r>
          </a:p>
          <a:p>
            <a:pPr lvl="2"/>
            <a:r>
              <a:rPr lang="en-US"/>
              <a:t>Third level</a:t>
            </a:r>
          </a:p>
        </p:txBody>
      </p:sp>
      <p:sp>
        <p:nvSpPr>
          <p:cNvPr id="13" name="Title Placeholder 1"/>
          <p:cNvSpPr>
            <a:spLocks noGrp="1"/>
          </p:cNvSpPr>
          <p:nvPr>
            <p:ph type="title"/>
          </p:nvPr>
        </p:nvSpPr>
        <p:spPr>
          <a:xfrm>
            <a:off x="812800" y="152400"/>
            <a:ext cx="10668000" cy="914400"/>
          </a:xfrm>
          <a:prstGeom prst="rect">
            <a:avLst/>
          </a:prstGeom>
        </p:spPr>
        <p:txBody>
          <a:bodyPr vert="horz" lIns="91440" tIns="45720" rIns="91440" bIns="45720" rtlCol="0" anchor="ctr">
            <a:normAutofit/>
          </a:bodyPr>
          <a:lstStyle>
            <a:lvl1pPr>
              <a:defRPr sz="4533" b="0">
                <a:solidFill>
                  <a:srgbClr val="000000"/>
                </a:solidFill>
              </a:defRPr>
            </a:lvl1pPr>
          </a:lstStyle>
          <a:p>
            <a:r>
              <a:rPr lang="en-US"/>
              <a:t>Click to edit Master title style</a:t>
            </a:r>
          </a:p>
        </p:txBody>
      </p:sp>
      <p:sp>
        <p:nvSpPr>
          <p:cNvPr id="2" name="Rectangle 1">
            <a:extLst>
              <a:ext uri="{FF2B5EF4-FFF2-40B4-BE49-F238E27FC236}">
                <a16:creationId xmlns:a16="http://schemas.microsoft.com/office/drawing/2014/main" id="{7C4A3197-7569-9A1B-1DEF-92103B3B279F}"/>
              </a:ext>
            </a:extLst>
          </p:cNvPr>
          <p:cNvSpPr/>
          <p:nvPr userDrawn="1"/>
        </p:nvSpPr>
        <p:spPr>
          <a:xfrm>
            <a:off x="1" y="0"/>
            <a:ext cx="4303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3" name="Group 2">
            <a:extLst>
              <a:ext uri="{FF2B5EF4-FFF2-40B4-BE49-F238E27FC236}">
                <a16:creationId xmlns:a16="http://schemas.microsoft.com/office/drawing/2014/main" id="{89ABE277-F6E0-2F03-64A8-CB16D3DB1108}"/>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33F81BC0-B573-57E4-7AC1-0FBBB90AC0D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6" name="Picture 5" descr="A close-up of a logo&#10;&#10;Description automatically generated">
              <a:extLst>
                <a:ext uri="{FF2B5EF4-FFF2-40B4-BE49-F238E27FC236}">
                  <a16:creationId xmlns:a16="http://schemas.microsoft.com/office/drawing/2014/main" id="{661FD1AA-4032-CE51-2BC2-CAB161E1050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7" name="Straight Connector 6">
              <a:extLst>
                <a:ext uri="{FF2B5EF4-FFF2-40B4-BE49-F238E27FC236}">
                  <a16:creationId xmlns:a16="http://schemas.microsoft.com/office/drawing/2014/main" id="{2FA16AFE-066B-8CFA-3D30-668691F2A527}"/>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C933BE1E-5BCA-A960-AC54-25FC6C9A8B5E}"/>
              </a:ext>
            </a:extLst>
          </p:cNvPr>
          <p:cNvSpPr txBox="1"/>
          <p:nvPr userDrawn="1"/>
        </p:nvSpPr>
        <p:spPr>
          <a:xfrm>
            <a:off x="50800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24634439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 Layout-numbered list_subhead">
    <p:spTree>
      <p:nvGrpSpPr>
        <p:cNvPr id="1" name=""/>
        <p:cNvGrpSpPr/>
        <p:nvPr/>
      </p:nvGrpSpPr>
      <p:grpSpPr>
        <a:xfrm>
          <a:off x="0" y="0"/>
          <a:ext cx="0" cy="0"/>
          <a:chOff x="0" y="0"/>
          <a:chExt cx="0" cy="0"/>
        </a:xfrm>
      </p:grpSpPr>
      <p:sp>
        <p:nvSpPr>
          <p:cNvPr id="5"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10" name="Text Placeholder 2"/>
          <p:cNvSpPr>
            <a:spLocks noGrp="1"/>
          </p:cNvSpPr>
          <p:nvPr>
            <p:ph idx="11"/>
          </p:nvPr>
        </p:nvSpPr>
        <p:spPr>
          <a:xfrm>
            <a:off x="1016000" y="1600200"/>
            <a:ext cx="10464800" cy="4191000"/>
          </a:xfrm>
          <a:prstGeom prst="rect">
            <a:avLst/>
          </a:prstGeom>
          <a:noFill/>
        </p:spPr>
        <p:txBody>
          <a:bodyPr vert="horz" lIns="91440" tIns="45720" rIns="91440" bIns="45720" rtlCol="0">
            <a:noAutofit/>
          </a:bodyPr>
          <a:lstStyle>
            <a:lvl1pPr marL="239701" indent="-239701">
              <a:lnSpc>
                <a:spcPts val="2900"/>
              </a:lnSpc>
              <a:spcBef>
                <a:spcPts val="0"/>
              </a:spcBef>
              <a:spcAft>
                <a:spcPts val="1200"/>
              </a:spcAft>
              <a:buClrTx/>
              <a:buSzPct val="95000"/>
              <a:buFont typeface="+mj-lt"/>
              <a:buAutoNum type="arabicPeriod"/>
              <a:tabLst/>
              <a:defRPr sz="2667" b="0">
                <a:solidFill>
                  <a:srgbClr val="000000"/>
                </a:solidFill>
                <a:latin typeface="Calibri" pitchFamily="34" charset="0"/>
                <a:cs typeface="Calibri" pitchFamily="34" charset="0"/>
              </a:defRPr>
            </a:lvl1pPr>
            <a:lvl2pPr marL="466703" indent="-173030">
              <a:lnSpc>
                <a:spcPct val="100000"/>
              </a:lnSpc>
              <a:spcBef>
                <a:spcPts val="0"/>
              </a:spcBef>
              <a:spcAft>
                <a:spcPts val="1200"/>
              </a:spcAft>
              <a:buClrTx/>
              <a:buSzPct val="85000"/>
              <a:buFont typeface="+mj-lt"/>
              <a:buAutoNum type="arabicPeriod"/>
              <a:tabLst/>
              <a:defRPr sz="2400" baseline="0">
                <a:solidFill>
                  <a:srgbClr val="000000"/>
                </a:solidFill>
                <a:latin typeface="Calibri" pitchFamily="34" charset="0"/>
                <a:cs typeface="Calibri" pitchFamily="34" charset="0"/>
              </a:defRPr>
            </a:lvl2pPr>
            <a:lvl3pPr marL="693704" indent="-173030">
              <a:lnSpc>
                <a:spcPct val="100000"/>
              </a:lnSpc>
              <a:spcBef>
                <a:spcPts val="0"/>
              </a:spcBef>
              <a:spcAft>
                <a:spcPts val="1200"/>
              </a:spcAft>
              <a:buClrTx/>
              <a:buFont typeface="+mj-lt"/>
              <a:buAutoNum type="arabicPeriod"/>
              <a:tabLst/>
              <a:defRPr sz="2133">
                <a:solidFill>
                  <a:srgbClr val="000000"/>
                </a:solidFill>
              </a:defRPr>
            </a:lvl3pPr>
          </a:lstStyle>
          <a:p>
            <a:pPr lvl="0"/>
            <a:r>
              <a:rPr lang="en-US"/>
              <a:t>Edit Master text styles</a:t>
            </a:r>
          </a:p>
          <a:p>
            <a:pPr lvl="1"/>
            <a:r>
              <a:rPr lang="en-US"/>
              <a:t>Second level</a:t>
            </a:r>
          </a:p>
          <a:p>
            <a:pPr lvl="2"/>
            <a:r>
              <a:rPr lang="en-US"/>
              <a:t>Third level</a:t>
            </a:r>
          </a:p>
        </p:txBody>
      </p:sp>
      <p:sp>
        <p:nvSpPr>
          <p:cNvPr id="13" name="Title Placeholder 1"/>
          <p:cNvSpPr>
            <a:spLocks noGrp="1"/>
          </p:cNvSpPr>
          <p:nvPr>
            <p:ph type="title"/>
          </p:nvPr>
        </p:nvSpPr>
        <p:spPr>
          <a:xfrm>
            <a:off x="812800" y="152400"/>
            <a:ext cx="10668000" cy="914400"/>
          </a:xfrm>
          <a:prstGeom prst="rect">
            <a:avLst/>
          </a:prstGeom>
        </p:spPr>
        <p:txBody>
          <a:bodyPr vert="horz" lIns="91440" tIns="45720" rIns="91440" bIns="45720" rtlCol="0" anchor="ctr">
            <a:normAutofit/>
          </a:bodyPr>
          <a:lstStyle>
            <a:lvl1pPr>
              <a:defRPr sz="4533" b="0">
                <a:solidFill>
                  <a:srgbClr val="000000"/>
                </a:solidFill>
              </a:defRPr>
            </a:lvl1pPr>
          </a:lstStyle>
          <a:p>
            <a:r>
              <a:rPr lang="en-US"/>
              <a:t>Click to edit Master title style</a:t>
            </a:r>
          </a:p>
        </p:txBody>
      </p:sp>
      <p:sp>
        <p:nvSpPr>
          <p:cNvPr id="12" name="Text Placeholder 8">
            <a:extLst>
              <a:ext uri="{FF2B5EF4-FFF2-40B4-BE49-F238E27FC236}">
                <a16:creationId xmlns:a16="http://schemas.microsoft.com/office/drawing/2014/main" id="{24FA256B-038D-9548-80D1-7D8D81D8B666}"/>
              </a:ext>
            </a:extLst>
          </p:cNvPr>
          <p:cNvSpPr>
            <a:spLocks noGrp="1"/>
          </p:cNvSpPr>
          <p:nvPr>
            <p:ph type="body" sz="quarter" idx="13"/>
          </p:nvPr>
        </p:nvSpPr>
        <p:spPr>
          <a:xfrm>
            <a:off x="914400" y="838200"/>
            <a:ext cx="10566400" cy="457200"/>
          </a:xfrm>
          <a:prstGeom prst="rect">
            <a:avLst/>
          </a:prstGeom>
        </p:spPr>
        <p:txBody>
          <a:bodyPr/>
          <a:lstStyle>
            <a:lvl1pPr marL="0" indent="0">
              <a:buFont typeface="Arial" charset="0"/>
              <a:buNone/>
              <a:defRPr sz="2000">
                <a:solidFill>
                  <a:schemeClr val="tx2"/>
                </a:solidFill>
              </a:defRPr>
            </a:lvl1pPr>
          </a:lstStyle>
          <a:p>
            <a:pPr lvl="0"/>
            <a:r>
              <a:rPr lang="en-US"/>
              <a:t>Edit Master text styles</a:t>
            </a:r>
          </a:p>
        </p:txBody>
      </p:sp>
      <p:sp>
        <p:nvSpPr>
          <p:cNvPr id="2" name="Rectangle 1">
            <a:extLst>
              <a:ext uri="{FF2B5EF4-FFF2-40B4-BE49-F238E27FC236}">
                <a16:creationId xmlns:a16="http://schemas.microsoft.com/office/drawing/2014/main" id="{46A37470-A414-96EF-F9E4-C53C0C718F9F}"/>
              </a:ext>
            </a:extLst>
          </p:cNvPr>
          <p:cNvSpPr/>
          <p:nvPr userDrawn="1"/>
        </p:nvSpPr>
        <p:spPr>
          <a:xfrm>
            <a:off x="1" y="0"/>
            <a:ext cx="4303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3" name="Group 2">
            <a:extLst>
              <a:ext uri="{FF2B5EF4-FFF2-40B4-BE49-F238E27FC236}">
                <a16:creationId xmlns:a16="http://schemas.microsoft.com/office/drawing/2014/main" id="{EA93FCE5-7AE4-5B91-EAD6-E3169D75ACAA}"/>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FEAACDCD-667F-4455-BA60-89EBE9E935A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6" name="Picture 5" descr="A close-up of a logo&#10;&#10;Description automatically generated">
              <a:extLst>
                <a:ext uri="{FF2B5EF4-FFF2-40B4-BE49-F238E27FC236}">
                  <a16:creationId xmlns:a16="http://schemas.microsoft.com/office/drawing/2014/main" id="{C2430820-10CC-D55B-8B02-AC1B2E11744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7" name="Straight Connector 6">
              <a:extLst>
                <a:ext uri="{FF2B5EF4-FFF2-40B4-BE49-F238E27FC236}">
                  <a16:creationId xmlns:a16="http://schemas.microsoft.com/office/drawing/2014/main" id="{70CDBCA2-E883-5E06-D488-C8AF1F05C7F9}"/>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3A6FC06D-DCE1-809F-BABA-1C4D3846737A}"/>
              </a:ext>
            </a:extLst>
          </p:cNvPr>
          <p:cNvSpPr txBox="1"/>
          <p:nvPr userDrawn="1"/>
        </p:nvSpPr>
        <p:spPr>
          <a:xfrm>
            <a:off x="50800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460122471"/>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_LOGO_SLIDE_text">
    <p:spTree>
      <p:nvGrpSpPr>
        <p:cNvPr id="1" name=""/>
        <p:cNvGrpSpPr/>
        <p:nvPr/>
      </p:nvGrpSpPr>
      <p:grpSpPr>
        <a:xfrm>
          <a:off x="0" y="0"/>
          <a:ext cx="0" cy="0"/>
          <a:chOff x="0" y="0"/>
          <a:chExt cx="0" cy="0"/>
        </a:xfrm>
      </p:grpSpPr>
      <p:sp>
        <p:nvSpPr>
          <p:cNvPr id="6"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11" name="Title Placeholder 1"/>
          <p:cNvSpPr>
            <a:spLocks noGrp="1"/>
          </p:cNvSpPr>
          <p:nvPr>
            <p:ph type="title"/>
          </p:nvPr>
        </p:nvSpPr>
        <p:spPr>
          <a:xfrm>
            <a:off x="812800" y="152400"/>
            <a:ext cx="10668000" cy="914400"/>
          </a:xfrm>
          <a:prstGeom prst="rect">
            <a:avLst/>
          </a:prstGeom>
        </p:spPr>
        <p:txBody>
          <a:bodyPr vert="horz" lIns="91440" tIns="45720" rIns="91440" bIns="45720" rtlCol="0" anchor="ctr">
            <a:normAutofit/>
          </a:bodyPr>
          <a:lstStyle>
            <a:lvl1pPr>
              <a:defRPr sz="4533" b="0">
                <a:solidFill>
                  <a:srgbClr val="000000"/>
                </a:solidFill>
              </a:defRPr>
            </a:lvl1pPr>
          </a:lstStyle>
          <a:p>
            <a:r>
              <a:rPr lang="en-US"/>
              <a:t>Click to edit Master title style</a:t>
            </a:r>
          </a:p>
        </p:txBody>
      </p:sp>
      <p:sp>
        <p:nvSpPr>
          <p:cNvPr id="12" name="Text Placeholder 8"/>
          <p:cNvSpPr>
            <a:spLocks noGrp="1"/>
          </p:cNvSpPr>
          <p:nvPr>
            <p:ph type="body" sz="quarter" idx="12"/>
          </p:nvPr>
        </p:nvSpPr>
        <p:spPr>
          <a:xfrm>
            <a:off x="914400" y="838200"/>
            <a:ext cx="10566400" cy="457200"/>
          </a:xfrm>
          <a:prstGeom prst="rect">
            <a:avLst/>
          </a:prstGeom>
        </p:spPr>
        <p:txBody>
          <a:bodyPr/>
          <a:lstStyle>
            <a:lvl1pPr marL="0" indent="0">
              <a:buFont typeface="Arial" charset="0"/>
              <a:buNone/>
              <a:defRPr sz="2000">
                <a:solidFill>
                  <a:schemeClr val="tx2"/>
                </a:solidFill>
              </a:defRPr>
            </a:lvl1pPr>
          </a:lstStyle>
          <a:p>
            <a:pPr lvl="0"/>
            <a:r>
              <a:rPr lang="en-US"/>
              <a:t>Edit Master text styles</a:t>
            </a:r>
          </a:p>
        </p:txBody>
      </p:sp>
      <p:sp>
        <p:nvSpPr>
          <p:cNvPr id="7" name="Text Placeholder 2"/>
          <p:cNvSpPr>
            <a:spLocks noGrp="1"/>
          </p:cNvSpPr>
          <p:nvPr>
            <p:ph idx="11"/>
          </p:nvPr>
        </p:nvSpPr>
        <p:spPr>
          <a:xfrm>
            <a:off x="1016000" y="1600200"/>
            <a:ext cx="10464800" cy="4267200"/>
          </a:xfrm>
          <a:prstGeom prst="rect">
            <a:avLst/>
          </a:prstGeom>
          <a:noFill/>
        </p:spPr>
        <p:txBody>
          <a:bodyPr vert="horz" lIns="91440" tIns="45720" rIns="91440" bIns="45720" rtlCol="0">
            <a:noAutofit/>
          </a:bodyPr>
          <a:lstStyle>
            <a:lvl1pPr marL="173030" indent="-173030">
              <a:lnSpc>
                <a:spcPct val="100000"/>
              </a:lnSpc>
              <a:spcBef>
                <a:spcPts val="0"/>
              </a:spcBef>
              <a:spcAft>
                <a:spcPts val="1200"/>
              </a:spcAft>
              <a:buClr>
                <a:srgbClr val="000000"/>
              </a:buClr>
              <a:buSzPct val="95000"/>
              <a:buFont typeface="Wingdings" charset="2"/>
              <a:buChar char="§"/>
              <a:tabLst/>
              <a:defRPr sz="2667" b="0">
                <a:solidFill>
                  <a:srgbClr val="000000"/>
                </a:solidFill>
                <a:latin typeface="Calibri" pitchFamily="34" charset="0"/>
                <a:cs typeface="Calibri" pitchFamily="34" charset="0"/>
              </a:defRPr>
            </a:lvl1pPr>
            <a:lvl2pPr marL="400031" indent="-106357">
              <a:lnSpc>
                <a:spcPct val="100000"/>
              </a:lnSpc>
              <a:spcBef>
                <a:spcPts val="0"/>
              </a:spcBef>
              <a:spcAft>
                <a:spcPts val="1200"/>
              </a:spcAft>
              <a:buSzPct val="85000"/>
              <a:buFont typeface="Arial"/>
              <a:buChar char="•"/>
              <a:tabLst/>
              <a:defRPr sz="2400" baseline="0">
                <a:solidFill>
                  <a:srgbClr val="000000"/>
                </a:solidFill>
                <a:latin typeface="Calibri" pitchFamily="34" charset="0"/>
                <a:cs typeface="Calibri" pitchFamily="34" charset="0"/>
              </a:defRPr>
            </a:lvl2pPr>
            <a:lvl3pPr marL="641319" indent="-120645">
              <a:lnSpc>
                <a:spcPct val="100000"/>
              </a:lnSpc>
              <a:spcBef>
                <a:spcPts val="0"/>
              </a:spcBef>
              <a:spcAft>
                <a:spcPts val="1200"/>
              </a:spcAft>
              <a:buFont typeface="Wingdings" charset="2"/>
              <a:buChar char="§"/>
              <a:tabLst/>
              <a:defRPr sz="2133">
                <a:solidFill>
                  <a:srgbClr val="000000"/>
                </a:solidFill>
              </a:defRPr>
            </a:lvl3pPr>
          </a:lstStyle>
          <a:p>
            <a:pPr lvl="0"/>
            <a:r>
              <a:rPr lang="en-US"/>
              <a:t>Edit Master text styles</a:t>
            </a:r>
          </a:p>
          <a:p>
            <a:pPr lvl="1"/>
            <a:r>
              <a:rPr lang="en-US"/>
              <a:t>Second level</a:t>
            </a:r>
          </a:p>
          <a:p>
            <a:pPr lvl="2"/>
            <a:r>
              <a:rPr lang="en-US"/>
              <a:t>Third level</a:t>
            </a:r>
          </a:p>
        </p:txBody>
      </p:sp>
      <p:sp>
        <p:nvSpPr>
          <p:cNvPr id="2" name="Rectangle 1">
            <a:extLst>
              <a:ext uri="{FF2B5EF4-FFF2-40B4-BE49-F238E27FC236}">
                <a16:creationId xmlns:a16="http://schemas.microsoft.com/office/drawing/2014/main" id="{BB9572B7-A1E8-522C-796D-BBED1CE42B5D}"/>
              </a:ext>
            </a:extLst>
          </p:cNvPr>
          <p:cNvSpPr/>
          <p:nvPr userDrawn="1"/>
        </p:nvSpPr>
        <p:spPr>
          <a:xfrm>
            <a:off x="1" y="0"/>
            <a:ext cx="4303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3" name="Group 2">
            <a:extLst>
              <a:ext uri="{FF2B5EF4-FFF2-40B4-BE49-F238E27FC236}">
                <a16:creationId xmlns:a16="http://schemas.microsoft.com/office/drawing/2014/main" id="{50F891A2-0463-2FE4-0834-299F6D37EE2A}"/>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94D78E6B-3D90-47C8-5FC1-EDB0A3CB724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5" name="Picture 4" descr="A close-up of a logo&#10;&#10;Description automatically generated">
              <a:extLst>
                <a:ext uri="{FF2B5EF4-FFF2-40B4-BE49-F238E27FC236}">
                  <a16:creationId xmlns:a16="http://schemas.microsoft.com/office/drawing/2014/main" id="{12BE2FAD-C623-F8B8-5163-63A1DF09A9D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8" name="Straight Connector 7">
              <a:extLst>
                <a:ext uri="{FF2B5EF4-FFF2-40B4-BE49-F238E27FC236}">
                  <a16:creationId xmlns:a16="http://schemas.microsoft.com/office/drawing/2014/main" id="{B5BF5CD3-B79F-8FF3-9C70-81540717D276}"/>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B26EA317-2D64-1FE6-72F2-3DF4BCC98CD1}"/>
              </a:ext>
            </a:extLst>
          </p:cNvPr>
          <p:cNvSpPr txBox="1"/>
          <p:nvPr userDrawn="1"/>
        </p:nvSpPr>
        <p:spPr>
          <a:xfrm>
            <a:off x="50800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52352650"/>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NO_LOGO_SLIDE_object">
    <p:spTree>
      <p:nvGrpSpPr>
        <p:cNvPr id="1" name=""/>
        <p:cNvGrpSpPr/>
        <p:nvPr/>
      </p:nvGrpSpPr>
      <p:grpSpPr>
        <a:xfrm>
          <a:off x="0" y="0"/>
          <a:ext cx="0" cy="0"/>
          <a:chOff x="0" y="0"/>
          <a:chExt cx="0" cy="0"/>
        </a:xfrm>
      </p:grpSpPr>
      <p:sp>
        <p:nvSpPr>
          <p:cNvPr id="6"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11" name="Title Placeholder 1"/>
          <p:cNvSpPr>
            <a:spLocks noGrp="1"/>
          </p:cNvSpPr>
          <p:nvPr>
            <p:ph type="title"/>
          </p:nvPr>
        </p:nvSpPr>
        <p:spPr>
          <a:xfrm>
            <a:off x="812800" y="152400"/>
            <a:ext cx="10668000" cy="914400"/>
          </a:xfrm>
          <a:prstGeom prst="rect">
            <a:avLst/>
          </a:prstGeom>
        </p:spPr>
        <p:txBody>
          <a:bodyPr vert="horz" lIns="91440" tIns="45720" rIns="91440" bIns="45720" rtlCol="0" anchor="ctr">
            <a:normAutofit/>
          </a:bodyPr>
          <a:lstStyle>
            <a:lvl1pPr>
              <a:defRPr sz="4533" b="0">
                <a:solidFill>
                  <a:srgbClr val="000000"/>
                </a:solidFill>
              </a:defRPr>
            </a:lvl1pPr>
          </a:lstStyle>
          <a:p>
            <a:r>
              <a:rPr lang="en-US"/>
              <a:t>Click to edit Master title style</a:t>
            </a:r>
          </a:p>
        </p:txBody>
      </p:sp>
      <p:sp>
        <p:nvSpPr>
          <p:cNvPr id="12" name="Text Placeholder 8"/>
          <p:cNvSpPr>
            <a:spLocks noGrp="1"/>
          </p:cNvSpPr>
          <p:nvPr>
            <p:ph type="body" sz="quarter" idx="12"/>
          </p:nvPr>
        </p:nvSpPr>
        <p:spPr>
          <a:xfrm>
            <a:off x="914400" y="838200"/>
            <a:ext cx="10566400" cy="457200"/>
          </a:xfrm>
          <a:prstGeom prst="rect">
            <a:avLst/>
          </a:prstGeom>
        </p:spPr>
        <p:txBody>
          <a:bodyPr/>
          <a:lstStyle>
            <a:lvl1pPr marL="0" indent="0">
              <a:buFont typeface="Arial" charset="0"/>
              <a:buNone/>
              <a:defRPr sz="2000">
                <a:solidFill>
                  <a:schemeClr val="tx2"/>
                </a:solidFill>
              </a:defRPr>
            </a:lvl1pPr>
          </a:lstStyle>
          <a:p>
            <a:pPr lvl="0"/>
            <a:r>
              <a:rPr lang="en-US"/>
              <a:t>Edit Master text styles</a:t>
            </a:r>
          </a:p>
        </p:txBody>
      </p:sp>
      <p:sp>
        <p:nvSpPr>
          <p:cNvPr id="2" name="Rectangle 1">
            <a:extLst>
              <a:ext uri="{FF2B5EF4-FFF2-40B4-BE49-F238E27FC236}">
                <a16:creationId xmlns:a16="http://schemas.microsoft.com/office/drawing/2014/main" id="{11354C5C-44BF-1BBF-D895-1129A558B63D}"/>
              </a:ext>
            </a:extLst>
          </p:cNvPr>
          <p:cNvSpPr/>
          <p:nvPr userDrawn="1"/>
        </p:nvSpPr>
        <p:spPr>
          <a:xfrm>
            <a:off x="1" y="0"/>
            <a:ext cx="4303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3" name="Group 2">
            <a:extLst>
              <a:ext uri="{FF2B5EF4-FFF2-40B4-BE49-F238E27FC236}">
                <a16:creationId xmlns:a16="http://schemas.microsoft.com/office/drawing/2014/main" id="{CB4167E5-9222-E190-CDE9-191DEFA988EC}"/>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DEE045ED-84CD-AD0C-43E1-27505A390B9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5" name="Picture 4" descr="A close-up of a logo&#10;&#10;Description automatically generated">
              <a:extLst>
                <a:ext uri="{FF2B5EF4-FFF2-40B4-BE49-F238E27FC236}">
                  <a16:creationId xmlns:a16="http://schemas.microsoft.com/office/drawing/2014/main" id="{1BDBEB91-0BD4-EDA9-24E4-993607C1497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7" name="Straight Connector 6">
              <a:extLst>
                <a:ext uri="{FF2B5EF4-FFF2-40B4-BE49-F238E27FC236}">
                  <a16:creationId xmlns:a16="http://schemas.microsoft.com/office/drawing/2014/main" id="{27B29082-96CA-1C9A-FD12-B2C3EB3D4020}"/>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0C3A8271-3FAB-4DBF-A030-572EC2CF3E22}"/>
              </a:ext>
            </a:extLst>
          </p:cNvPr>
          <p:cNvSpPr txBox="1"/>
          <p:nvPr userDrawn="1"/>
        </p:nvSpPr>
        <p:spPr>
          <a:xfrm>
            <a:off x="50800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2758834626"/>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Object">
    <p:spTree>
      <p:nvGrpSpPr>
        <p:cNvPr id="1" name=""/>
        <p:cNvGrpSpPr/>
        <p:nvPr/>
      </p:nvGrpSpPr>
      <p:grpSpPr>
        <a:xfrm>
          <a:off x="0" y="0"/>
          <a:ext cx="0" cy="0"/>
          <a:chOff x="0" y="0"/>
          <a:chExt cx="0" cy="0"/>
        </a:xfrm>
      </p:grpSpPr>
      <p:sp>
        <p:nvSpPr>
          <p:cNvPr id="6"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11" name="Title Placeholder 1"/>
          <p:cNvSpPr>
            <a:spLocks noGrp="1"/>
          </p:cNvSpPr>
          <p:nvPr>
            <p:ph type="title"/>
          </p:nvPr>
        </p:nvSpPr>
        <p:spPr>
          <a:xfrm>
            <a:off x="812800" y="152400"/>
            <a:ext cx="10668000" cy="914400"/>
          </a:xfrm>
          <a:prstGeom prst="rect">
            <a:avLst/>
          </a:prstGeom>
        </p:spPr>
        <p:txBody>
          <a:bodyPr vert="horz" lIns="91440" tIns="45720" rIns="91440" bIns="45720" rtlCol="0" anchor="ctr">
            <a:normAutofit/>
          </a:bodyPr>
          <a:lstStyle>
            <a:lvl1pPr>
              <a:defRPr sz="4533" b="0">
                <a:solidFill>
                  <a:srgbClr val="000000"/>
                </a:solidFill>
              </a:defRPr>
            </a:lvl1pPr>
          </a:lstStyle>
          <a:p>
            <a:r>
              <a:rPr lang="en-US"/>
              <a:t>Click to edit Master title style</a:t>
            </a:r>
          </a:p>
        </p:txBody>
      </p:sp>
      <p:sp>
        <p:nvSpPr>
          <p:cNvPr id="12" name="Text Placeholder 8"/>
          <p:cNvSpPr>
            <a:spLocks noGrp="1"/>
          </p:cNvSpPr>
          <p:nvPr>
            <p:ph type="body" sz="quarter" idx="12"/>
          </p:nvPr>
        </p:nvSpPr>
        <p:spPr>
          <a:xfrm>
            <a:off x="914400" y="838200"/>
            <a:ext cx="10566400" cy="457200"/>
          </a:xfrm>
          <a:prstGeom prst="rect">
            <a:avLst/>
          </a:prstGeom>
        </p:spPr>
        <p:txBody>
          <a:bodyPr/>
          <a:lstStyle>
            <a:lvl1pPr marL="0" indent="0">
              <a:buFont typeface="Arial" charset="0"/>
              <a:buNone/>
              <a:defRPr sz="2000">
                <a:solidFill>
                  <a:schemeClr val="tx2"/>
                </a:solidFill>
              </a:defRPr>
            </a:lvl1pPr>
          </a:lstStyle>
          <a:p>
            <a:pPr lvl="0"/>
            <a:r>
              <a:rPr lang="en-US"/>
              <a:t>Edit Master text styles</a:t>
            </a:r>
          </a:p>
        </p:txBody>
      </p:sp>
      <p:sp>
        <p:nvSpPr>
          <p:cNvPr id="2" name="Rectangle 1">
            <a:extLst>
              <a:ext uri="{FF2B5EF4-FFF2-40B4-BE49-F238E27FC236}">
                <a16:creationId xmlns:a16="http://schemas.microsoft.com/office/drawing/2014/main" id="{8313B90F-6007-EFDB-1046-D72023527F33}"/>
              </a:ext>
            </a:extLst>
          </p:cNvPr>
          <p:cNvSpPr/>
          <p:nvPr userDrawn="1"/>
        </p:nvSpPr>
        <p:spPr>
          <a:xfrm>
            <a:off x="1" y="0"/>
            <a:ext cx="4303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3" name="Group 2">
            <a:extLst>
              <a:ext uri="{FF2B5EF4-FFF2-40B4-BE49-F238E27FC236}">
                <a16:creationId xmlns:a16="http://schemas.microsoft.com/office/drawing/2014/main" id="{B490C64F-D8D9-3D42-FFB9-76BB36E4711B}"/>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3E513773-14D9-EB91-7D0A-953A1D880F3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5" name="Picture 4" descr="A close-up of a logo&#10;&#10;Description automatically generated">
              <a:extLst>
                <a:ext uri="{FF2B5EF4-FFF2-40B4-BE49-F238E27FC236}">
                  <a16:creationId xmlns:a16="http://schemas.microsoft.com/office/drawing/2014/main" id="{00DA7F5B-76CB-4306-49A2-1F4671D36B2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7" name="Straight Connector 6">
              <a:extLst>
                <a:ext uri="{FF2B5EF4-FFF2-40B4-BE49-F238E27FC236}">
                  <a16:creationId xmlns:a16="http://schemas.microsoft.com/office/drawing/2014/main" id="{50C90F7B-139D-6606-B720-0643A350A27E}"/>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651C1BCF-7214-8CE6-67B9-479B0FEAC58F}"/>
              </a:ext>
            </a:extLst>
          </p:cNvPr>
          <p:cNvSpPr txBox="1"/>
          <p:nvPr userDrawn="1"/>
        </p:nvSpPr>
        <p:spPr>
          <a:xfrm>
            <a:off x="50800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1580972901"/>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Layout">
    <p:spTree>
      <p:nvGrpSpPr>
        <p:cNvPr id="1" name=""/>
        <p:cNvGrpSpPr/>
        <p:nvPr/>
      </p:nvGrpSpPr>
      <p:grpSpPr>
        <a:xfrm>
          <a:off x="0" y="0"/>
          <a:ext cx="0" cy="0"/>
          <a:chOff x="0" y="0"/>
          <a:chExt cx="0" cy="0"/>
        </a:xfrm>
      </p:grpSpPr>
      <p:sp>
        <p:nvSpPr>
          <p:cNvPr id="23" name="Text Placeholder 2"/>
          <p:cNvSpPr>
            <a:spLocks noGrp="1"/>
          </p:cNvSpPr>
          <p:nvPr>
            <p:ph idx="14"/>
          </p:nvPr>
        </p:nvSpPr>
        <p:spPr>
          <a:xfrm>
            <a:off x="6400800" y="1468798"/>
            <a:ext cx="4876800" cy="4709003"/>
          </a:xfrm>
          <a:prstGeom prst="rect">
            <a:avLst/>
          </a:prstGeom>
          <a:noFill/>
        </p:spPr>
        <p:txBody>
          <a:bodyPr vert="horz" lIns="91440" tIns="45720" rIns="91440" bIns="45720" rtlCol="0">
            <a:noAutofit/>
          </a:bodyPr>
          <a:lstStyle>
            <a:lvl1pPr marL="173030" indent="-173030">
              <a:lnSpc>
                <a:spcPct val="100000"/>
              </a:lnSpc>
              <a:spcBef>
                <a:spcPts val="0"/>
              </a:spcBef>
              <a:spcAft>
                <a:spcPts val="1200"/>
              </a:spcAft>
              <a:buClr>
                <a:srgbClr val="000000"/>
              </a:buClr>
              <a:buSzPct val="95000"/>
              <a:buFont typeface="Wingdings" charset="2"/>
              <a:buChar char="§"/>
              <a:tabLst/>
              <a:defRPr sz="2667" b="0">
                <a:solidFill>
                  <a:srgbClr val="000000"/>
                </a:solidFill>
                <a:latin typeface="Calibri" pitchFamily="34" charset="0"/>
                <a:cs typeface="Calibri" pitchFamily="34" charset="0"/>
              </a:defRPr>
            </a:lvl1pPr>
            <a:lvl2pPr marL="355582" indent="-123820">
              <a:lnSpc>
                <a:spcPct val="100000"/>
              </a:lnSpc>
              <a:spcBef>
                <a:spcPts val="0"/>
              </a:spcBef>
              <a:spcAft>
                <a:spcPts val="1200"/>
              </a:spcAft>
              <a:buClr>
                <a:srgbClr val="000000"/>
              </a:buClr>
              <a:buSzPct val="85000"/>
              <a:buFont typeface="Arial"/>
              <a:buChar char="•"/>
              <a:tabLst/>
              <a:defRPr sz="2400" b="0" baseline="0">
                <a:solidFill>
                  <a:srgbClr val="000000"/>
                </a:solidFill>
                <a:latin typeface="Calibri" pitchFamily="34" charset="0"/>
                <a:cs typeface="Calibri" pitchFamily="34" charset="0"/>
              </a:defRPr>
            </a:lvl2pPr>
            <a:lvl3pPr marL="634968" indent="-109533">
              <a:lnSpc>
                <a:spcPct val="100000"/>
              </a:lnSpc>
              <a:spcBef>
                <a:spcPts val="0"/>
              </a:spcBef>
              <a:spcAft>
                <a:spcPts val="1200"/>
              </a:spcAft>
              <a:buClr>
                <a:srgbClr val="000000"/>
              </a:buClr>
              <a:buFont typeface="Wingdings" charset="2"/>
              <a:buChar char="§"/>
              <a:tabLst/>
              <a:defRPr sz="2133" b="0">
                <a:solidFill>
                  <a:srgbClr val="000000"/>
                </a:solidFill>
              </a:defRPr>
            </a:lvl3pPr>
          </a:lstStyle>
          <a:p>
            <a:pPr lvl="0"/>
            <a:r>
              <a:rPr lang="en-US"/>
              <a:t>Edit Master text styles</a:t>
            </a:r>
          </a:p>
          <a:p>
            <a:pPr lvl="1"/>
            <a:r>
              <a:rPr lang="en-US"/>
              <a:t>Second level</a:t>
            </a:r>
          </a:p>
          <a:p>
            <a:pPr lvl="2"/>
            <a:r>
              <a:rPr lang="en-US"/>
              <a:t>Third level</a:t>
            </a:r>
          </a:p>
        </p:txBody>
      </p:sp>
      <p:sp>
        <p:nvSpPr>
          <p:cNvPr id="6"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9" name="TextBox 8"/>
          <p:cNvSpPr txBox="1"/>
          <p:nvPr userDrawn="1"/>
        </p:nvSpPr>
        <p:spPr>
          <a:xfrm>
            <a:off x="3251200" y="6172200"/>
            <a:ext cx="61384" cy="369332"/>
          </a:xfrm>
          <a:prstGeom prst="rect">
            <a:avLst/>
          </a:prstGeom>
          <a:noFill/>
        </p:spPr>
        <p:txBody>
          <a:bodyPr>
            <a:spAutoFit/>
          </a:bodyPr>
          <a:lstStyle/>
          <a:p>
            <a:pPr fontAlgn="auto">
              <a:spcBef>
                <a:spcPts val="0"/>
              </a:spcBef>
              <a:spcAft>
                <a:spcPts val="0"/>
              </a:spcAft>
              <a:defRPr/>
            </a:pPr>
            <a:endParaRPr lang="en-US" sz="1800">
              <a:solidFill>
                <a:srgbClr val="003846"/>
              </a:solidFill>
              <a:latin typeface="Calibri"/>
            </a:endParaRPr>
          </a:p>
        </p:txBody>
      </p:sp>
      <p:sp>
        <p:nvSpPr>
          <p:cNvPr id="11" name="Title Placeholder 1"/>
          <p:cNvSpPr>
            <a:spLocks noGrp="1"/>
          </p:cNvSpPr>
          <p:nvPr>
            <p:ph type="title"/>
          </p:nvPr>
        </p:nvSpPr>
        <p:spPr>
          <a:xfrm>
            <a:off x="812800" y="152400"/>
            <a:ext cx="10668000" cy="914400"/>
          </a:xfrm>
          <a:prstGeom prst="rect">
            <a:avLst/>
          </a:prstGeom>
        </p:spPr>
        <p:txBody>
          <a:bodyPr vert="horz" lIns="91440" tIns="45720" rIns="91440" bIns="45720" rtlCol="0" anchor="ctr">
            <a:normAutofit/>
          </a:bodyPr>
          <a:lstStyle>
            <a:lvl1pPr>
              <a:defRPr sz="4533" b="0">
                <a:solidFill>
                  <a:srgbClr val="000000"/>
                </a:solidFill>
              </a:defRPr>
            </a:lvl1pPr>
          </a:lstStyle>
          <a:p>
            <a:r>
              <a:rPr lang="en-US"/>
              <a:t>Click to edit Master title style</a:t>
            </a:r>
          </a:p>
        </p:txBody>
      </p:sp>
      <p:sp>
        <p:nvSpPr>
          <p:cNvPr id="13" name="Text Placeholder 8"/>
          <p:cNvSpPr>
            <a:spLocks noGrp="1"/>
          </p:cNvSpPr>
          <p:nvPr>
            <p:ph type="body" sz="quarter" idx="13"/>
          </p:nvPr>
        </p:nvSpPr>
        <p:spPr>
          <a:xfrm>
            <a:off x="914400" y="838200"/>
            <a:ext cx="10566400" cy="457200"/>
          </a:xfrm>
          <a:prstGeom prst="rect">
            <a:avLst/>
          </a:prstGeom>
        </p:spPr>
        <p:txBody>
          <a:bodyPr/>
          <a:lstStyle>
            <a:lvl1pPr marL="0" indent="0">
              <a:buFont typeface="Arial" charset="0"/>
              <a:buNone/>
              <a:defRPr sz="2000">
                <a:solidFill>
                  <a:schemeClr val="tx2"/>
                </a:solidFill>
              </a:defRPr>
            </a:lvl1pPr>
          </a:lstStyle>
          <a:p>
            <a:pPr lvl="0"/>
            <a:r>
              <a:rPr lang="en-US"/>
              <a:t>Edit Master text styles</a:t>
            </a:r>
          </a:p>
        </p:txBody>
      </p:sp>
      <p:sp>
        <p:nvSpPr>
          <p:cNvPr id="20" name="Text Placeholder 2"/>
          <p:cNvSpPr>
            <a:spLocks noGrp="1"/>
          </p:cNvSpPr>
          <p:nvPr>
            <p:ph idx="11"/>
          </p:nvPr>
        </p:nvSpPr>
        <p:spPr>
          <a:xfrm>
            <a:off x="1016000" y="1462341"/>
            <a:ext cx="4876800" cy="4709003"/>
          </a:xfrm>
          <a:prstGeom prst="rect">
            <a:avLst/>
          </a:prstGeom>
          <a:noFill/>
        </p:spPr>
        <p:txBody>
          <a:bodyPr vert="horz" lIns="91440" tIns="45720" rIns="91440" bIns="45720" rtlCol="0">
            <a:noAutofit/>
          </a:bodyPr>
          <a:lstStyle>
            <a:lvl1pPr marL="173030" indent="-173030">
              <a:lnSpc>
                <a:spcPct val="100000"/>
              </a:lnSpc>
              <a:spcBef>
                <a:spcPts val="0"/>
              </a:spcBef>
              <a:spcAft>
                <a:spcPts val="1200"/>
              </a:spcAft>
              <a:buClr>
                <a:srgbClr val="000000"/>
              </a:buClr>
              <a:buSzPct val="95000"/>
              <a:buFont typeface="Wingdings" charset="2"/>
              <a:buChar char="§"/>
              <a:tabLst/>
              <a:defRPr sz="2667" b="0">
                <a:solidFill>
                  <a:srgbClr val="000000"/>
                </a:solidFill>
                <a:latin typeface="Calibri" pitchFamily="34" charset="0"/>
                <a:cs typeface="Calibri" pitchFamily="34" charset="0"/>
              </a:defRPr>
            </a:lvl1pPr>
            <a:lvl2pPr marL="355582" indent="-123820">
              <a:lnSpc>
                <a:spcPct val="100000"/>
              </a:lnSpc>
              <a:spcBef>
                <a:spcPts val="0"/>
              </a:spcBef>
              <a:spcAft>
                <a:spcPts val="1200"/>
              </a:spcAft>
              <a:buClr>
                <a:srgbClr val="000000"/>
              </a:buClr>
              <a:buSzPct val="85000"/>
              <a:buFont typeface="Arial"/>
              <a:buChar char="•"/>
              <a:tabLst/>
              <a:defRPr sz="2400" b="0" baseline="0">
                <a:solidFill>
                  <a:srgbClr val="000000"/>
                </a:solidFill>
                <a:latin typeface="Calibri" pitchFamily="34" charset="0"/>
                <a:cs typeface="Calibri" pitchFamily="34" charset="0"/>
              </a:defRPr>
            </a:lvl2pPr>
            <a:lvl3pPr marL="634968" indent="-109533">
              <a:lnSpc>
                <a:spcPct val="100000"/>
              </a:lnSpc>
              <a:spcBef>
                <a:spcPts val="0"/>
              </a:spcBef>
              <a:spcAft>
                <a:spcPts val="1200"/>
              </a:spcAft>
              <a:buClr>
                <a:srgbClr val="000000"/>
              </a:buClr>
              <a:buFont typeface="Wingdings" charset="2"/>
              <a:buChar char="§"/>
              <a:tabLst/>
              <a:defRPr sz="2133" b="0">
                <a:solidFill>
                  <a:srgbClr val="000000"/>
                </a:solidFill>
              </a:defRPr>
            </a:lvl3pPr>
          </a:lstStyle>
          <a:p>
            <a:pPr lvl="0"/>
            <a:r>
              <a:rPr lang="en-US"/>
              <a:t>Edit Master text styles</a:t>
            </a:r>
          </a:p>
          <a:p>
            <a:pPr lvl="1"/>
            <a:r>
              <a:rPr lang="en-US"/>
              <a:t>Second level</a:t>
            </a:r>
          </a:p>
          <a:p>
            <a:pPr lvl="2"/>
            <a:r>
              <a:rPr lang="en-US"/>
              <a:t>Third level</a:t>
            </a:r>
          </a:p>
        </p:txBody>
      </p:sp>
      <p:cxnSp>
        <p:nvCxnSpPr>
          <p:cNvPr id="22" name="Straight Connector 21"/>
          <p:cNvCxnSpPr>
            <a:cxnSpLocks/>
          </p:cNvCxnSpPr>
          <p:nvPr userDrawn="1"/>
        </p:nvCxnSpPr>
        <p:spPr>
          <a:xfrm>
            <a:off x="6153373" y="1485452"/>
            <a:ext cx="0" cy="4702544"/>
          </a:xfrm>
          <a:prstGeom prst="line">
            <a:avLst/>
          </a:prstGeom>
          <a:ln w="28575">
            <a:solidFill>
              <a:srgbClr val="C9CAC8"/>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3B25DA13-9D0D-D7E9-992D-ECF62A1C9FF2}"/>
              </a:ext>
            </a:extLst>
          </p:cNvPr>
          <p:cNvSpPr/>
          <p:nvPr userDrawn="1"/>
        </p:nvSpPr>
        <p:spPr>
          <a:xfrm>
            <a:off x="1" y="0"/>
            <a:ext cx="4303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3" name="Group 2">
            <a:extLst>
              <a:ext uri="{FF2B5EF4-FFF2-40B4-BE49-F238E27FC236}">
                <a16:creationId xmlns:a16="http://schemas.microsoft.com/office/drawing/2014/main" id="{E33FFB10-04B4-00C4-31CA-A7E35F6EF2C1}"/>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75365D9D-907B-54EE-8AF4-D18A8135B6C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5" name="Picture 4" descr="A close-up of a logo&#10;&#10;Description automatically generated">
              <a:extLst>
                <a:ext uri="{FF2B5EF4-FFF2-40B4-BE49-F238E27FC236}">
                  <a16:creationId xmlns:a16="http://schemas.microsoft.com/office/drawing/2014/main" id="{4E7866C0-3093-DF41-7848-F3BB7EF48B7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7" name="Straight Connector 6">
              <a:extLst>
                <a:ext uri="{FF2B5EF4-FFF2-40B4-BE49-F238E27FC236}">
                  <a16:creationId xmlns:a16="http://schemas.microsoft.com/office/drawing/2014/main" id="{DF80968A-DE72-1222-B5F4-F3152A2BF3B7}"/>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934A5ED3-26A7-FDAA-E790-6B76F7300367}"/>
              </a:ext>
            </a:extLst>
          </p:cNvPr>
          <p:cNvSpPr txBox="1"/>
          <p:nvPr userDrawn="1"/>
        </p:nvSpPr>
        <p:spPr>
          <a:xfrm>
            <a:off x="50800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2080214392"/>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5"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7" name="Rectangle 6"/>
          <p:cNvSpPr/>
          <p:nvPr/>
        </p:nvSpPr>
        <p:spPr>
          <a:xfrm>
            <a:off x="2844800" y="2209800"/>
            <a:ext cx="6400800" cy="762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solidFill>
                <a:srgbClr val="FFFFFF"/>
              </a:solidFill>
            </a:endParaRPr>
          </a:p>
        </p:txBody>
      </p:sp>
      <p:sp>
        <p:nvSpPr>
          <p:cNvPr id="8" name="Rectangle 7"/>
          <p:cNvSpPr/>
          <p:nvPr/>
        </p:nvSpPr>
        <p:spPr>
          <a:xfrm>
            <a:off x="2844800" y="4953000"/>
            <a:ext cx="6400800" cy="762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solidFill>
                <a:srgbClr val="FFFFFF"/>
              </a:solidFill>
            </a:endParaRPr>
          </a:p>
        </p:txBody>
      </p:sp>
      <p:sp>
        <p:nvSpPr>
          <p:cNvPr id="3" name="Subtitle 2"/>
          <p:cNvSpPr>
            <a:spLocks noGrp="1"/>
          </p:cNvSpPr>
          <p:nvPr>
            <p:ph type="subTitle" idx="1"/>
          </p:nvPr>
        </p:nvSpPr>
        <p:spPr>
          <a:xfrm>
            <a:off x="2844800" y="2514600"/>
            <a:ext cx="6400800" cy="2286000"/>
          </a:xfrm>
          <a:prstGeom prst="rect">
            <a:avLst/>
          </a:prstGeom>
          <a:effectLst/>
        </p:spPr>
        <p:txBody>
          <a:bodyPr>
            <a:normAutofit/>
          </a:bodyPr>
          <a:lstStyle>
            <a:lvl1pPr marL="0" indent="0" algn="l">
              <a:buNone/>
              <a:defRPr sz="2800">
                <a:solidFill>
                  <a:schemeClr val="tx2"/>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grpSp>
        <p:nvGrpSpPr>
          <p:cNvPr id="2" name="Group 1">
            <a:extLst>
              <a:ext uri="{FF2B5EF4-FFF2-40B4-BE49-F238E27FC236}">
                <a16:creationId xmlns:a16="http://schemas.microsoft.com/office/drawing/2014/main" id="{E0DDEBCD-329A-91C7-9892-1F8BEB6BCB7E}"/>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05DD08BF-7F08-4556-37D7-97DA5E08CA2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6" name="Picture 5" descr="A close-up of a logo&#10;&#10;Description automatically generated">
              <a:extLst>
                <a:ext uri="{FF2B5EF4-FFF2-40B4-BE49-F238E27FC236}">
                  <a16:creationId xmlns:a16="http://schemas.microsoft.com/office/drawing/2014/main" id="{85D94A7E-C3BF-F6CC-7CCA-0A455AE3BF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10" name="Straight Connector 9">
              <a:extLst>
                <a:ext uri="{FF2B5EF4-FFF2-40B4-BE49-F238E27FC236}">
                  <a16:creationId xmlns:a16="http://schemas.microsoft.com/office/drawing/2014/main" id="{99B3220C-329D-03E9-9024-520E1250A433}"/>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4DDE94EF-A59A-B479-8403-4E4459710DAA}"/>
              </a:ext>
            </a:extLst>
          </p:cNvPr>
          <p:cNvSpPr txBox="1"/>
          <p:nvPr userDrawn="1"/>
        </p:nvSpPr>
        <p:spPr>
          <a:xfrm>
            <a:off x="89785"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2178667355"/>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5"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10" name="Title 1">
            <a:extLst>
              <a:ext uri="{FF2B5EF4-FFF2-40B4-BE49-F238E27FC236}">
                <a16:creationId xmlns:a16="http://schemas.microsoft.com/office/drawing/2014/main" id="{AAF4EC40-B65E-B342-9534-FE4780FD7FF3}"/>
              </a:ext>
            </a:extLst>
          </p:cNvPr>
          <p:cNvSpPr>
            <a:spLocks noGrp="1"/>
          </p:cNvSpPr>
          <p:nvPr>
            <p:ph type="title" hasCustomPrompt="1"/>
          </p:nvPr>
        </p:nvSpPr>
        <p:spPr>
          <a:xfrm>
            <a:off x="812800" y="152400"/>
            <a:ext cx="10668000" cy="914400"/>
          </a:xfrm>
          <a:prstGeom prst="rect">
            <a:avLst/>
          </a:prstGeom>
        </p:spPr>
        <p:txBody>
          <a:bodyPr/>
          <a:lstStyle>
            <a:lvl1pPr>
              <a:defRPr sz="4533">
                <a:solidFill>
                  <a:srgbClr val="000000"/>
                </a:solidFill>
              </a:defRPr>
            </a:lvl1pPr>
          </a:lstStyle>
          <a:p>
            <a:r>
              <a:rPr lang="en-US"/>
              <a:t>Legal Disclaimer</a:t>
            </a:r>
          </a:p>
        </p:txBody>
      </p:sp>
      <p:sp>
        <p:nvSpPr>
          <p:cNvPr id="11" name="TextBox 10">
            <a:extLst>
              <a:ext uri="{FF2B5EF4-FFF2-40B4-BE49-F238E27FC236}">
                <a16:creationId xmlns:a16="http://schemas.microsoft.com/office/drawing/2014/main" id="{90271D14-D4F4-6E44-A5FF-AED77DAE6A84}"/>
              </a:ext>
            </a:extLst>
          </p:cNvPr>
          <p:cNvSpPr txBox="1"/>
          <p:nvPr userDrawn="1"/>
        </p:nvSpPr>
        <p:spPr>
          <a:xfrm>
            <a:off x="861017" y="1198968"/>
            <a:ext cx="10464800" cy="3259610"/>
          </a:xfrm>
          <a:prstGeom prst="rect">
            <a:avLst/>
          </a:prstGeom>
          <a:solidFill>
            <a:schemeClr val="bg2">
              <a:lumMod val="20000"/>
              <a:lumOff val="80000"/>
            </a:schemeClr>
          </a:solidFill>
        </p:spPr>
        <p:txBody>
          <a:bodyPr wrap="square" lIns="243840" tIns="365760" rIns="365760" bIns="243840" rtlCol="0">
            <a:spAutoFit/>
          </a:bodyPr>
          <a:lstStyle/>
          <a:p>
            <a:pPr>
              <a:lnSpc>
                <a:spcPts val="2347"/>
              </a:lnSpc>
              <a:spcAft>
                <a:spcPts val="800"/>
              </a:spcAft>
            </a:pPr>
            <a:r>
              <a:rPr lang="en-US" sz="1867">
                <a:solidFill>
                  <a:srgbClr val="4D4D4F"/>
                </a:solidFill>
              </a:rPr>
              <a:t>The attached material and any subsequent discussion with PSCU/Co-op Solutions representatives are not intended to be, and shall not be construed as legal advice, does not create any attorney-client relationship, nor is it a comprehensive list of issues that could impact your business and its compliance with applicable legal requirements. Because of the generality of this communication, the information provided herein may not be applicable in all situations, and should not be acted upon without specific legal advice from your counsel based on the facts and circumstances of your particular situation. Further, PSCU/Co-op Solutions does not, by agreeing to process the settings you request in connection with your review of these materials, warrant or guarantee the effectiveness, accuracy or completeness of your settings, or the compliance of your settings with applicable requirements.</a:t>
            </a:r>
          </a:p>
        </p:txBody>
      </p:sp>
      <p:sp>
        <p:nvSpPr>
          <p:cNvPr id="13" name="Rectangle 12">
            <a:extLst>
              <a:ext uri="{FF2B5EF4-FFF2-40B4-BE49-F238E27FC236}">
                <a16:creationId xmlns:a16="http://schemas.microsoft.com/office/drawing/2014/main" id="{40A37B97-A94E-F946-BA0D-2DEB9311A5F9}"/>
              </a:ext>
            </a:extLst>
          </p:cNvPr>
          <p:cNvSpPr/>
          <p:nvPr userDrawn="1"/>
        </p:nvSpPr>
        <p:spPr>
          <a:xfrm>
            <a:off x="-23907" y="0"/>
            <a:ext cx="4303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2" name="Group 1">
            <a:extLst>
              <a:ext uri="{FF2B5EF4-FFF2-40B4-BE49-F238E27FC236}">
                <a16:creationId xmlns:a16="http://schemas.microsoft.com/office/drawing/2014/main" id="{48B88938-1A22-5B11-51CC-86DC7092B6B3}"/>
              </a:ext>
            </a:extLst>
          </p:cNvPr>
          <p:cNvGrpSpPr/>
          <p:nvPr userDrawn="1"/>
        </p:nvGrpSpPr>
        <p:grpSpPr>
          <a:xfrm>
            <a:off x="10637225" y="6434468"/>
            <a:ext cx="1307091" cy="245920"/>
            <a:chOff x="7195997" y="4674256"/>
            <a:chExt cx="1745270" cy="328361"/>
          </a:xfrm>
        </p:grpSpPr>
        <p:pic>
          <p:nvPicPr>
            <p:cNvPr id="3" name="Picture 2">
              <a:extLst>
                <a:ext uri="{FF2B5EF4-FFF2-40B4-BE49-F238E27FC236}">
                  <a16:creationId xmlns:a16="http://schemas.microsoft.com/office/drawing/2014/main" id="{C75B0BD8-2887-E227-DD5C-02C279934B1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4" name="Picture 3" descr="A close-up of a logo&#10;&#10;Description automatically generated">
              <a:extLst>
                <a:ext uri="{FF2B5EF4-FFF2-40B4-BE49-F238E27FC236}">
                  <a16:creationId xmlns:a16="http://schemas.microsoft.com/office/drawing/2014/main" id="{62888A20-612B-75DB-D40E-35E5FB6FDD4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6" name="Straight Connector 5">
              <a:extLst>
                <a:ext uri="{FF2B5EF4-FFF2-40B4-BE49-F238E27FC236}">
                  <a16:creationId xmlns:a16="http://schemas.microsoft.com/office/drawing/2014/main" id="{B2AC94FF-9C77-19B6-9E00-AAFC86FB20A4}"/>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3E26A39E-88D7-216E-CAC8-072870959F3F}"/>
              </a:ext>
            </a:extLst>
          </p:cNvPr>
          <p:cNvSpPr txBox="1"/>
          <p:nvPr userDrawn="1"/>
        </p:nvSpPr>
        <p:spPr>
          <a:xfrm>
            <a:off x="50800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2939946062"/>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alutation/Ending Slide">
    <p:spTree>
      <p:nvGrpSpPr>
        <p:cNvPr id="1" name=""/>
        <p:cNvGrpSpPr/>
        <p:nvPr/>
      </p:nvGrpSpPr>
      <p:grpSpPr>
        <a:xfrm>
          <a:off x="0" y="0"/>
          <a:ext cx="0" cy="0"/>
          <a:chOff x="0" y="0"/>
          <a:chExt cx="0" cy="0"/>
        </a:xfrm>
      </p:grpSpPr>
      <p:pic>
        <p:nvPicPr>
          <p:cNvPr id="16" name="Picture 15" descr="A blue and green lines on a black background&#10;&#10;Description automatically generated">
            <a:extLst>
              <a:ext uri="{FF2B5EF4-FFF2-40B4-BE49-F238E27FC236}">
                <a16:creationId xmlns:a16="http://schemas.microsoft.com/office/drawing/2014/main" id="{6B03224F-0913-CC19-3AE8-DDFF77EA29C7}"/>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6" name="TextBox 5">
            <a:extLst>
              <a:ext uri="{FF2B5EF4-FFF2-40B4-BE49-F238E27FC236}">
                <a16:creationId xmlns:a16="http://schemas.microsoft.com/office/drawing/2014/main" id="{6A79DA22-9D39-904B-A29E-D176A9CAB802}"/>
              </a:ext>
            </a:extLst>
          </p:cNvPr>
          <p:cNvSpPr txBox="1"/>
          <p:nvPr userDrawn="1"/>
        </p:nvSpPr>
        <p:spPr>
          <a:xfrm>
            <a:off x="0" y="6553200"/>
            <a:ext cx="8940800" cy="230832"/>
          </a:xfrm>
          <a:prstGeom prst="rect">
            <a:avLst/>
          </a:prstGeom>
          <a:noFill/>
        </p:spPr>
        <p:txBody>
          <a:bodyPr wrap="square">
            <a:prstTxWarp prst="textNoShape">
              <a:avLst/>
            </a:prstTxWarp>
            <a:spAutoFit/>
          </a:bodyPr>
          <a:lstStyle/>
          <a:p>
            <a:fld id="{EF7F0E68-B485-4823-ACD0-952E1F4EA079}" type="slidenum">
              <a:rPr lang="en-US" sz="900" smtClean="0">
                <a:solidFill>
                  <a:srgbClr val="A6A6A6"/>
                </a:solidFill>
                <a:latin typeface="+mn-lt"/>
                <a:ea typeface="Calibri" pitchFamily="-72" charset="0"/>
                <a:cs typeface="Calibri" pitchFamily="-72" charset="0"/>
              </a:rPr>
              <a:pPr/>
              <a:t>‹#›</a:t>
            </a:fld>
            <a:r>
              <a:rPr lang="en-US" sz="900">
                <a:solidFill>
                  <a:srgbClr val="A6A6A6"/>
                </a:solidFill>
                <a:latin typeface="+mn-lt"/>
                <a:ea typeface="Calibri" pitchFamily="-72" charset="0"/>
                <a:cs typeface="Calibri" pitchFamily="-72" charset="0"/>
              </a:rPr>
              <a:t>  </a:t>
            </a:r>
            <a:r>
              <a:rPr lang="en-US" sz="900" err="1">
                <a:solidFill>
                  <a:srgbClr val="A6A6A6"/>
                </a:solidFill>
                <a:latin typeface="+mn-lt"/>
                <a:ea typeface="Calibri" pitchFamily="-72" charset="0"/>
                <a:cs typeface="Calibri" pitchFamily="-72" charset="0"/>
              </a:rPr>
              <a:t>ǀ</a:t>
            </a:r>
            <a:r>
              <a:rPr lang="en-US" sz="900">
                <a:solidFill>
                  <a:srgbClr val="A6A6A6"/>
                </a:solidFill>
                <a:latin typeface="+mn-lt"/>
                <a:ea typeface="Calibri" pitchFamily="-72" charset="0"/>
                <a:cs typeface="Calibri" pitchFamily="-72" charset="0"/>
              </a:rPr>
              <a:t>  </a:t>
            </a:r>
            <a:fld id="{DA7D3502-AAD1-498B-9DC8-67188478AEE3}" type="datetime1">
              <a:rPr lang="en-US" sz="900" smtClean="0">
                <a:solidFill>
                  <a:srgbClr val="A6A6A6"/>
                </a:solidFill>
                <a:latin typeface="+mn-lt"/>
                <a:ea typeface="Calibri" pitchFamily="-72" charset="0"/>
                <a:cs typeface="Calibri" pitchFamily="-72" charset="0"/>
              </a:rPr>
              <a:pPr/>
              <a:t>9/4/2024</a:t>
            </a:fld>
            <a:r>
              <a:rPr lang="en-US" sz="900">
                <a:solidFill>
                  <a:srgbClr val="A6A6A6"/>
                </a:solidFill>
                <a:latin typeface="+mn-lt"/>
                <a:ea typeface="Calibri" pitchFamily="-72" charset="0"/>
                <a:cs typeface="Calibri" pitchFamily="-72" charset="0"/>
              </a:rPr>
              <a:t> © 2024 PSCU/Co-op Solutions. All rights reserved worldwide. Confidential – do not copy or distribute without permission.</a:t>
            </a:r>
          </a:p>
        </p:txBody>
      </p:sp>
      <p:grpSp>
        <p:nvGrpSpPr>
          <p:cNvPr id="11" name="Group 10">
            <a:extLst>
              <a:ext uri="{FF2B5EF4-FFF2-40B4-BE49-F238E27FC236}">
                <a16:creationId xmlns:a16="http://schemas.microsoft.com/office/drawing/2014/main" id="{CD0BB6B3-E1A9-5EC4-DFBC-FFEE03BA2877}"/>
              </a:ext>
            </a:extLst>
          </p:cNvPr>
          <p:cNvGrpSpPr/>
          <p:nvPr userDrawn="1"/>
        </p:nvGrpSpPr>
        <p:grpSpPr>
          <a:xfrm>
            <a:off x="2408174" y="2615642"/>
            <a:ext cx="7375655" cy="1387679"/>
            <a:chOff x="1806130" y="1961731"/>
            <a:chExt cx="5531741" cy="1040759"/>
          </a:xfrm>
        </p:grpSpPr>
        <p:pic>
          <p:nvPicPr>
            <p:cNvPr id="8" name="Picture 7">
              <a:extLst>
                <a:ext uri="{FF2B5EF4-FFF2-40B4-BE49-F238E27FC236}">
                  <a16:creationId xmlns:a16="http://schemas.microsoft.com/office/drawing/2014/main" id="{3F5C1CEE-10B4-B6E5-BAD8-CD9E0820956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806130" y="1969301"/>
              <a:ext cx="1908900" cy="890820"/>
            </a:xfrm>
            <a:prstGeom prst="rect">
              <a:avLst/>
            </a:prstGeom>
          </p:spPr>
        </p:pic>
        <p:pic>
          <p:nvPicPr>
            <p:cNvPr id="9" name="Picture 8" descr="A close-up of a logo&#10;&#10;Description automatically generated">
              <a:extLst>
                <a:ext uri="{FF2B5EF4-FFF2-40B4-BE49-F238E27FC236}">
                  <a16:creationId xmlns:a16="http://schemas.microsoft.com/office/drawing/2014/main" id="{FD33A87D-6821-4511-0DD8-3A9DDACEA33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09145" y="2193153"/>
              <a:ext cx="2928726" cy="667303"/>
            </a:xfrm>
            <a:prstGeom prst="rect">
              <a:avLst/>
            </a:prstGeom>
          </p:spPr>
        </p:pic>
        <p:cxnSp>
          <p:nvCxnSpPr>
            <p:cNvPr id="10" name="Straight Connector 9">
              <a:extLst>
                <a:ext uri="{FF2B5EF4-FFF2-40B4-BE49-F238E27FC236}">
                  <a16:creationId xmlns:a16="http://schemas.microsoft.com/office/drawing/2014/main" id="{C99FAB76-D595-6331-2C3C-D5185DEDD8B6}"/>
                </a:ext>
              </a:extLst>
            </p:cNvPr>
            <p:cNvCxnSpPr>
              <a:cxnSpLocks/>
            </p:cNvCxnSpPr>
            <p:nvPr userDrawn="1"/>
          </p:nvCxnSpPr>
          <p:spPr>
            <a:xfrm>
              <a:off x="4049996" y="1961731"/>
              <a:ext cx="0" cy="1040759"/>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2" name="Rounded Rectangle 11">
            <a:extLst>
              <a:ext uri="{FF2B5EF4-FFF2-40B4-BE49-F238E27FC236}">
                <a16:creationId xmlns:a16="http://schemas.microsoft.com/office/drawing/2014/main" id="{84B2D61C-5669-7CBF-C38A-EBBB2028E9A8}"/>
              </a:ext>
            </a:extLst>
          </p:cNvPr>
          <p:cNvSpPr/>
          <p:nvPr userDrawn="1"/>
        </p:nvSpPr>
        <p:spPr>
          <a:xfrm>
            <a:off x="1788695" y="1251285"/>
            <a:ext cx="8614611" cy="4106779"/>
          </a:xfrm>
          <a:prstGeom prst="roundRect">
            <a:avLst>
              <a:gd name="adj" fmla="val 3386"/>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13" name="Picture 12">
            <a:extLst>
              <a:ext uri="{FF2B5EF4-FFF2-40B4-BE49-F238E27FC236}">
                <a16:creationId xmlns:a16="http://schemas.microsoft.com/office/drawing/2014/main" id="{680CF834-AF6E-2377-C0C6-E7F508A4011C}"/>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6540504" y="2876570"/>
            <a:ext cx="3445373" cy="785021"/>
          </a:xfrm>
          <a:prstGeom prst="rect">
            <a:avLst/>
          </a:prstGeom>
        </p:spPr>
      </p:pic>
      <p:pic>
        <p:nvPicPr>
          <p:cNvPr id="14" name="Picture 13" descr="Blue letters on a black background&#10;&#10;Description automatically generated">
            <a:extLst>
              <a:ext uri="{FF2B5EF4-FFF2-40B4-BE49-F238E27FC236}">
                <a16:creationId xmlns:a16="http://schemas.microsoft.com/office/drawing/2014/main" id="{218DC18B-4E6A-D98F-8A5D-5C08F4400ACF}"/>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2621883" y="2478679"/>
            <a:ext cx="2543676" cy="1187944"/>
          </a:xfrm>
          <a:prstGeom prst="rect">
            <a:avLst/>
          </a:prstGeom>
        </p:spPr>
      </p:pic>
    </p:spTree>
    <p:extLst>
      <p:ext uri="{BB962C8B-B14F-4D97-AF65-F5344CB8AC3E}">
        <p14:creationId xmlns:p14="http://schemas.microsoft.com/office/powerpoint/2010/main" val="3302706489"/>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1_Title w/Green Content Box">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A2783D6-DE96-A249-8F04-9F07FA71ECC8}"/>
              </a:ext>
            </a:extLst>
          </p:cNvPr>
          <p:cNvSpPr/>
          <p:nvPr userDrawn="1"/>
        </p:nvSpPr>
        <p:spPr>
          <a:xfrm>
            <a:off x="0" y="1709928"/>
            <a:ext cx="12192000" cy="51480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 name="Rectangle 5">
            <a:extLst>
              <a:ext uri="{FF2B5EF4-FFF2-40B4-BE49-F238E27FC236}">
                <a16:creationId xmlns:a16="http://schemas.microsoft.com/office/drawing/2014/main" id="{8B151B65-F4B6-8B4D-AAD5-D95CDA8011DC}"/>
              </a:ext>
            </a:extLst>
          </p:cNvPr>
          <p:cNvSpPr/>
          <p:nvPr/>
        </p:nvSpPr>
        <p:spPr>
          <a:xfrm>
            <a:off x="0" y="1709928"/>
            <a:ext cx="12192000" cy="51480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2" name="Title 1">
            <a:extLst>
              <a:ext uri="{FF2B5EF4-FFF2-40B4-BE49-F238E27FC236}">
                <a16:creationId xmlns:a16="http://schemas.microsoft.com/office/drawing/2014/main" id="{FA3EBAD3-3F43-4642-BC37-658FD39A6037}"/>
              </a:ext>
            </a:extLst>
          </p:cNvPr>
          <p:cNvSpPr>
            <a:spLocks noGrp="1"/>
          </p:cNvSpPr>
          <p:nvPr>
            <p:ph type="title"/>
          </p:nvPr>
        </p:nvSpPr>
        <p:spPr/>
        <p:txBody>
          <a:bodyPr/>
          <a:lstStyle/>
          <a:p>
            <a:r>
              <a:rPr lang="en-US"/>
              <a:t>Click to edit Master title style</a:t>
            </a:r>
          </a:p>
        </p:txBody>
      </p:sp>
      <p:sp>
        <p:nvSpPr>
          <p:cNvPr id="7" name="Date Placeholder 3">
            <a:extLst>
              <a:ext uri="{FF2B5EF4-FFF2-40B4-BE49-F238E27FC236}">
                <a16:creationId xmlns:a16="http://schemas.microsoft.com/office/drawing/2014/main" id="{2CCF6F1D-C980-2B4A-A969-91B8917AE98C}"/>
              </a:ext>
            </a:extLst>
          </p:cNvPr>
          <p:cNvSpPr>
            <a:spLocks noGrp="1"/>
          </p:cNvSpPr>
          <p:nvPr>
            <p:ph type="dt" sz="half" idx="2"/>
          </p:nvPr>
        </p:nvSpPr>
        <p:spPr>
          <a:xfrm>
            <a:off x="7817789" y="6356351"/>
            <a:ext cx="2743200"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7BF7D890-F930-4263-9CC2-C455C7AD78F2}" type="datetime1">
              <a:rPr lang="en-US" smtClean="0"/>
              <a:t>9/4/2024</a:t>
            </a:fld>
            <a:endParaRPr lang="en-US"/>
          </a:p>
        </p:txBody>
      </p:sp>
      <p:sp>
        <p:nvSpPr>
          <p:cNvPr id="9" name="Slide Number Placeholder 5">
            <a:extLst>
              <a:ext uri="{FF2B5EF4-FFF2-40B4-BE49-F238E27FC236}">
                <a16:creationId xmlns:a16="http://schemas.microsoft.com/office/drawing/2014/main" id="{965DE77E-467B-4B47-B5BA-E60FC4B50D5B}"/>
              </a:ext>
            </a:extLst>
          </p:cNvPr>
          <p:cNvSpPr>
            <a:spLocks noGrp="1"/>
          </p:cNvSpPr>
          <p:nvPr>
            <p:ph type="sldNum" sz="quarter" idx="4"/>
          </p:nvPr>
        </p:nvSpPr>
        <p:spPr>
          <a:xfrm>
            <a:off x="10560989" y="6356351"/>
            <a:ext cx="1250011"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7F0F71D8-176D-434A-B386-616C0D555C49}" type="slidenum">
              <a:rPr lang="en-US" smtClean="0"/>
              <a:pPr/>
              <a:t>‹#›</a:t>
            </a:fld>
            <a:endParaRPr lang="en-US"/>
          </a:p>
        </p:txBody>
      </p:sp>
      <p:sp>
        <p:nvSpPr>
          <p:cNvPr id="12" name="Footer Placeholder 4">
            <a:extLst>
              <a:ext uri="{FF2B5EF4-FFF2-40B4-BE49-F238E27FC236}">
                <a16:creationId xmlns:a16="http://schemas.microsoft.com/office/drawing/2014/main" id="{E6F18630-59E7-4F40-A772-A222036B2D42}"/>
              </a:ext>
            </a:extLst>
          </p:cNvPr>
          <p:cNvSpPr>
            <a:spLocks noGrp="1"/>
          </p:cNvSpPr>
          <p:nvPr>
            <p:ph type="ftr" sz="quarter" idx="3"/>
          </p:nvPr>
        </p:nvSpPr>
        <p:spPr>
          <a:xfrm>
            <a:off x="457200" y="6356351"/>
            <a:ext cx="5404104" cy="365125"/>
          </a:xfrm>
          <a:prstGeom prst="rect">
            <a:avLst/>
          </a:prstGeom>
        </p:spPr>
        <p:txBody>
          <a:bodyPr vert="horz" lIns="0" tIns="0" rIns="0" bIns="0" rtlCol="0" anchor="ctr"/>
          <a:lstStyle>
            <a:lvl1pPr algn="l">
              <a:defRPr sz="1200" b="0" i="0">
                <a:solidFill>
                  <a:srgbClr val="898989"/>
                </a:solidFill>
                <a:latin typeface="Franklin Gothic Book" panose="020B0503020102020204" pitchFamily="34" charset="0"/>
              </a:defRPr>
            </a:lvl1pPr>
          </a:lstStyle>
          <a:p>
            <a:r>
              <a:rPr lang="en-US"/>
              <a:t>Unrestricted</a:t>
            </a:r>
          </a:p>
        </p:txBody>
      </p:sp>
    </p:spTree>
    <p:extLst>
      <p:ext uri="{BB962C8B-B14F-4D97-AF65-F5344CB8AC3E}">
        <p14:creationId xmlns:p14="http://schemas.microsoft.com/office/powerpoint/2010/main" val="2573110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5" name="Picture 4" descr="A blue background with a blue light&#10;&#10;Description automatically generated with medium confidence">
            <a:extLst>
              <a:ext uri="{FF2B5EF4-FFF2-40B4-BE49-F238E27FC236}">
                <a16:creationId xmlns:a16="http://schemas.microsoft.com/office/drawing/2014/main" id="{897682BC-0381-A945-1F81-32C1E720BAF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848"/>
          <a:stretch/>
        </p:blipFill>
        <p:spPr>
          <a:xfrm rot="10800000">
            <a:off x="1" y="-216568"/>
            <a:ext cx="5008887" cy="7074567"/>
          </a:xfrm>
          <a:prstGeom prst="rect">
            <a:avLst/>
          </a:prstGeom>
        </p:spPr>
      </p:pic>
      <p:sp>
        <p:nvSpPr>
          <p:cNvPr id="2" name="Title 1">
            <a:extLst>
              <a:ext uri="{FF2B5EF4-FFF2-40B4-BE49-F238E27FC236}">
                <a16:creationId xmlns:a16="http://schemas.microsoft.com/office/drawing/2014/main" id="{07D8653E-5D8A-6F44-AA6F-0E88CE912CC5}"/>
              </a:ext>
            </a:extLst>
          </p:cNvPr>
          <p:cNvSpPr>
            <a:spLocks noGrp="1"/>
          </p:cNvSpPr>
          <p:nvPr>
            <p:ph type="title"/>
          </p:nvPr>
        </p:nvSpPr>
        <p:spPr>
          <a:xfrm>
            <a:off x="5384800" y="457201"/>
            <a:ext cx="5054600" cy="1447800"/>
          </a:xfrm>
          <a:prstGeom prst="rect">
            <a:avLst/>
          </a:prstGeom>
        </p:spPr>
        <p:txBody>
          <a:bodyPr>
            <a:noAutofit/>
          </a:bodyPr>
          <a:lstStyle>
            <a:lvl1pPr>
              <a:defRPr sz="4533">
                <a:solidFill>
                  <a:srgbClr val="000000"/>
                </a:solidFill>
              </a:defRPr>
            </a:lvl1pPr>
          </a:lstStyle>
          <a:p>
            <a:r>
              <a:rPr lang="en-US"/>
              <a:t>Click to edit Master title style</a:t>
            </a:r>
          </a:p>
        </p:txBody>
      </p:sp>
      <p:sp>
        <p:nvSpPr>
          <p:cNvPr id="9" name="TextBox 8">
            <a:extLst>
              <a:ext uri="{FF2B5EF4-FFF2-40B4-BE49-F238E27FC236}">
                <a16:creationId xmlns:a16="http://schemas.microsoft.com/office/drawing/2014/main" id="{906A51FA-E26B-E340-A5B5-C82AF77C8B27}"/>
              </a:ext>
            </a:extLst>
          </p:cNvPr>
          <p:cNvSpPr txBox="1"/>
          <p:nvPr userDrawn="1"/>
        </p:nvSpPr>
        <p:spPr>
          <a:xfrm>
            <a:off x="101602" y="6345531"/>
            <a:ext cx="4563828" cy="369332"/>
          </a:xfrm>
          <a:prstGeom prst="rect">
            <a:avLst/>
          </a:prstGeom>
          <a:noFill/>
        </p:spPr>
        <p:txBody>
          <a:bodyPr wrap="square">
            <a:prstTxWarp prst="textNoShape">
              <a:avLst/>
            </a:prstTxWarp>
            <a:spAutoFit/>
          </a:bodyPr>
          <a:lstStyle/>
          <a:p>
            <a:fld id="{EF7F0E68-B485-4823-ACD0-952E1F4EA079}" type="slidenum">
              <a:rPr lang="en-US" sz="900">
                <a:solidFill>
                  <a:schemeClr val="bg1"/>
                </a:solidFill>
                <a:latin typeface="Calibri"/>
                <a:ea typeface="Calibri" pitchFamily="-72" charset="0"/>
                <a:cs typeface="Calibri" pitchFamily="-72" charset="0"/>
              </a:rPr>
              <a:pPr/>
              <a:t>‹#›</a:t>
            </a:fld>
            <a:r>
              <a:rPr lang="en-US" sz="900">
                <a:solidFill>
                  <a:schemeClr val="bg1"/>
                </a:solidFill>
                <a:latin typeface="Calibri"/>
                <a:ea typeface="Calibri" pitchFamily="-72" charset="0"/>
                <a:cs typeface="Calibri" pitchFamily="-72" charset="0"/>
              </a:rPr>
              <a:t>  ǀ   © 2024 PSCU/Co-op Solutions. All rights reserved worldwide. Confidential – do not copy or distribute without permission.</a:t>
            </a:r>
          </a:p>
        </p:txBody>
      </p:sp>
      <p:sp>
        <p:nvSpPr>
          <p:cNvPr id="10" name="Text Placeholder 2">
            <a:extLst>
              <a:ext uri="{FF2B5EF4-FFF2-40B4-BE49-F238E27FC236}">
                <a16:creationId xmlns:a16="http://schemas.microsoft.com/office/drawing/2014/main" id="{ABD652C1-59D9-1E44-B43E-F1E9EDCBDA0A}"/>
              </a:ext>
            </a:extLst>
          </p:cNvPr>
          <p:cNvSpPr>
            <a:spLocks noGrp="1"/>
          </p:cNvSpPr>
          <p:nvPr>
            <p:ph idx="11"/>
          </p:nvPr>
        </p:nvSpPr>
        <p:spPr>
          <a:xfrm>
            <a:off x="5384800" y="1259888"/>
            <a:ext cx="5054600" cy="4572000"/>
          </a:xfrm>
          <a:prstGeom prst="rect">
            <a:avLst/>
          </a:prstGeom>
          <a:noFill/>
        </p:spPr>
        <p:txBody>
          <a:bodyPr vert="horz" lIns="91440" tIns="45720" rIns="91440" bIns="45720" rtlCol="0">
            <a:noAutofit/>
          </a:bodyPr>
          <a:lstStyle>
            <a:lvl1pPr marL="173030" indent="-173030">
              <a:lnSpc>
                <a:spcPct val="100000"/>
              </a:lnSpc>
              <a:spcBef>
                <a:spcPts val="0"/>
              </a:spcBef>
              <a:spcAft>
                <a:spcPts val="1200"/>
              </a:spcAft>
              <a:buClr>
                <a:srgbClr val="000000"/>
              </a:buClr>
              <a:buSzPct val="95000"/>
              <a:buFont typeface="Wingdings" charset="2"/>
              <a:buChar char="§"/>
              <a:tabLst/>
              <a:defRPr sz="2667" b="0">
                <a:solidFill>
                  <a:srgbClr val="000000"/>
                </a:solidFill>
                <a:latin typeface="Calibri" pitchFamily="34" charset="0"/>
                <a:cs typeface="Calibri" pitchFamily="34" charset="0"/>
              </a:defRPr>
            </a:lvl1pPr>
            <a:lvl2pPr marL="400031" indent="-106357">
              <a:lnSpc>
                <a:spcPct val="100000"/>
              </a:lnSpc>
              <a:spcBef>
                <a:spcPts val="0"/>
              </a:spcBef>
              <a:spcAft>
                <a:spcPts val="1200"/>
              </a:spcAft>
              <a:buClr>
                <a:srgbClr val="000000"/>
              </a:buClr>
              <a:buSzPct val="85000"/>
              <a:buFont typeface="Arial"/>
              <a:buChar char="•"/>
              <a:tabLst/>
              <a:defRPr sz="2400" baseline="0">
                <a:solidFill>
                  <a:srgbClr val="000000"/>
                </a:solidFill>
                <a:latin typeface="Calibri" pitchFamily="34" charset="0"/>
                <a:cs typeface="Calibri" pitchFamily="34" charset="0"/>
              </a:defRPr>
            </a:lvl2pPr>
            <a:lvl3pPr marL="641319" indent="-120645">
              <a:lnSpc>
                <a:spcPct val="100000"/>
              </a:lnSpc>
              <a:spcBef>
                <a:spcPts val="0"/>
              </a:spcBef>
              <a:spcAft>
                <a:spcPts val="1200"/>
              </a:spcAft>
              <a:buClr>
                <a:srgbClr val="000000"/>
              </a:buClr>
              <a:buFont typeface="Wingdings" charset="2"/>
              <a:buChar char="§"/>
              <a:tabLst/>
              <a:defRPr sz="2133">
                <a:solidFill>
                  <a:srgbClr val="000000"/>
                </a:solidFill>
              </a:defRPr>
            </a:lvl3pPr>
          </a:lstStyle>
          <a:p>
            <a:pPr lvl="0"/>
            <a:r>
              <a:rPr lang="en-US"/>
              <a:t>Edit Master text styles</a:t>
            </a:r>
          </a:p>
          <a:p>
            <a:pPr lvl="1"/>
            <a:r>
              <a:rPr lang="en-US"/>
              <a:t>Second level</a:t>
            </a:r>
          </a:p>
          <a:p>
            <a:pPr lvl="2"/>
            <a:r>
              <a:rPr lang="en-US"/>
              <a:t>Third level</a:t>
            </a:r>
          </a:p>
        </p:txBody>
      </p:sp>
      <p:grpSp>
        <p:nvGrpSpPr>
          <p:cNvPr id="3" name="Group 2">
            <a:extLst>
              <a:ext uri="{FF2B5EF4-FFF2-40B4-BE49-F238E27FC236}">
                <a16:creationId xmlns:a16="http://schemas.microsoft.com/office/drawing/2014/main" id="{4F136A91-D1E7-3F9E-AE63-F3531E379BEF}"/>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AABBE88E-534E-DB85-7C1C-6B3173514B1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6" name="Picture 5" descr="A close-up of a logo&#10;&#10;Description automatically generated">
              <a:extLst>
                <a:ext uri="{FF2B5EF4-FFF2-40B4-BE49-F238E27FC236}">
                  <a16:creationId xmlns:a16="http://schemas.microsoft.com/office/drawing/2014/main" id="{2188EF38-1BB4-2E03-31F9-2EAC33505FD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7" name="Straight Connector 6">
              <a:extLst>
                <a:ext uri="{FF2B5EF4-FFF2-40B4-BE49-F238E27FC236}">
                  <a16:creationId xmlns:a16="http://schemas.microsoft.com/office/drawing/2014/main" id="{CCB0827E-81E6-5A1A-7378-ECFD9625CBF0}"/>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63742492"/>
      </p:ext>
    </p:extLst>
  </p:cSld>
  <p:clrMapOvr>
    <a:masterClrMapping/>
  </p:clrMapOvr>
  <p:transition spd="med">
    <p:fade/>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BAD3-3F43-4642-BC37-658FD39A6037}"/>
              </a:ext>
            </a:extLst>
          </p:cNvPr>
          <p:cNvSpPr>
            <a:spLocks noGrp="1"/>
          </p:cNvSpPr>
          <p:nvPr>
            <p:ph type="title"/>
          </p:nvPr>
        </p:nvSpPr>
        <p:spPr/>
        <p:txBody>
          <a:bodyPr/>
          <a:lstStyle/>
          <a:p>
            <a:r>
              <a:rPr lang="en-US"/>
              <a:t>Click to edit Master title style</a:t>
            </a:r>
          </a:p>
        </p:txBody>
      </p:sp>
      <p:sp>
        <p:nvSpPr>
          <p:cNvPr id="6" name="Date Placeholder 3">
            <a:extLst>
              <a:ext uri="{FF2B5EF4-FFF2-40B4-BE49-F238E27FC236}">
                <a16:creationId xmlns:a16="http://schemas.microsoft.com/office/drawing/2014/main" id="{C6479483-4586-474C-9A92-F9FAE2FE4D5A}"/>
              </a:ext>
            </a:extLst>
          </p:cNvPr>
          <p:cNvSpPr>
            <a:spLocks noGrp="1"/>
          </p:cNvSpPr>
          <p:nvPr>
            <p:ph type="dt" sz="half" idx="2"/>
          </p:nvPr>
        </p:nvSpPr>
        <p:spPr>
          <a:xfrm>
            <a:off x="7817789" y="6356351"/>
            <a:ext cx="2743200"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7976DA0B-576B-492B-824B-7AD2A1847615}" type="datetime1">
              <a:rPr lang="en-US" smtClean="0"/>
              <a:t>9/4/2024</a:t>
            </a:fld>
            <a:endParaRPr lang="en-US"/>
          </a:p>
        </p:txBody>
      </p:sp>
      <p:sp>
        <p:nvSpPr>
          <p:cNvPr id="8" name="Slide Number Placeholder 5">
            <a:extLst>
              <a:ext uri="{FF2B5EF4-FFF2-40B4-BE49-F238E27FC236}">
                <a16:creationId xmlns:a16="http://schemas.microsoft.com/office/drawing/2014/main" id="{15014B15-3BA4-4646-9A72-397001143BAB}"/>
              </a:ext>
            </a:extLst>
          </p:cNvPr>
          <p:cNvSpPr>
            <a:spLocks noGrp="1"/>
          </p:cNvSpPr>
          <p:nvPr>
            <p:ph type="sldNum" sz="quarter" idx="4"/>
          </p:nvPr>
        </p:nvSpPr>
        <p:spPr>
          <a:xfrm>
            <a:off x="10560989" y="6356351"/>
            <a:ext cx="1250011"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7F0F71D8-176D-434A-B386-616C0D555C49}" type="slidenum">
              <a:rPr lang="en-US" smtClean="0"/>
              <a:pPr/>
              <a:t>‹#›</a:t>
            </a:fld>
            <a:endParaRPr lang="en-US"/>
          </a:p>
        </p:txBody>
      </p:sp>
      <p:sp>
        <p:nvSpPr>
          <p:cNvPr id="10" name="Footer Placeholder 4">
            <a:extLst>
              <a:ext uri="{FF2B5EF4-FFF2-40B4-BE49-F238E27FC236}">
                <a16:creationId xmlns:a16="http://schemas.microsoft.com/office/drawing/2014/main" id="{D3CA0007-BE07-482C-8D31-493D217B2577}"/>
              </a:ext>
            </a:extLst>
          </p:cNvPr>
          <p:cNvSpPr>
            <a:spLocks noGrp="1"/>
          </p:cNvSpPr>
          <p:nvPr>
            <p:ph type="ftr" sz="quarter" idx="3"/>
          </p:nvPr>
        </p:nvSpPr>
        <p:spPr>
          <a:xfrm>
            <a:off x="457200" y="6356351"/>
            <a:ext cx="5404104" cy="365125"/>
          </a:xfrm>
          <a:prstGeom prst="rect">
            <a:avLst/>
          </a:prstGeom>
        </p:spPr>
        <p:txBody>
          <a:bodyPr vert="horz" lIns="0" tIns="0" rIns="0" bIns="0" rtlCol="0" anchor="ctr"/>
          <a:lstStyle>
            <a:lvl1pPr algn="l">
              <a:defRPr sz="1200" b="0" i="0">
                <a:solidFill>
                  <a:srgbClr val="898989"/>
                </a:solidFill>
                <a:latin typeface="Franklin Gothic Book" panose="020B0503020102020204" pitchFamily="34" charset="0"/>
              </a:defRPr>
            </a:lvl1pPr>
          </a:lstStyle>
          <a:p>
            <a:r>
              <a:rPr lang="en-US"/>
              <a:t>Unrestricted</a:t>
            </a:r>
          </a:p>
        </p:txBody>
      </p:sp>
    </p:spTree>
    <p:extLst>
      <p:ext uri="{BB962C8B-B14F-4D97-AF65-F5344CB8AC3E}">
        <p14:creationId xmlns:p14="http://schemas.microsoft.com/office/powerpoint/2010/main" val="29805017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le and Text w/1 Content Box_Grey">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6A72B60-0CAD-BC44-8A66-62693724C67D}"/>
              </a:ext>
            </a:extLst>
          </p:cNvPr>
          <p:cNvSpPr/>
          <p:nvPr userDrawn="1"/>
        </p:nvSpPr>
        <p:spPr>
          <a:xfrm>
            <a:off x="6096000" y="0"/>
            <a:ext cx="6096000"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 name="Rectangle 7">
            <a:extLst>
              <a:ext uri="{FF2B5EF4-FFF2-40B4-BE49-F238E27FC236}">
                <a16:creationId xmlns:a16="http://schemas.microsoft.com/office/drawing/2014/main" id="{471CD307-3192-C149-AC0F-573555518227}"/>
              </a:ext>
            </a:extLst>
          </p:cNvPr>
          <p:cNvSpPr/>
          <p:nvPr/>
        </p:nvSpPr>
        <p:spPr>
          <a:xfrm>
            <a:off x="6096000" y="0"/>
            <a:ext cx="6096000"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2" name="Title 1">
            <a:extLst>
              <a:ext uri="{FF2B5EF4-FFF2-40B4-BE49-F238E27FC236}">
                <a16:creationId xmlns:a16="http://schemas.microsoft.com/office/drawing/2014/main" id="{389E8E8A-20D0-434D-97E4-E90D0CFC8F0F}"/>
              </a:ext>
            </a:extLst>
          </p:cNvPr>
          <p:cNvSpPr>
            <a:spLocks noGrp="1"/>
          </p:cNvSpPr>
          <p:nvPr>
            <p:ph type="title"/>
          </p:nvPr>
        </p:nvSpPr>
        <p:spPr>
          <a:xfrm>
            <a:off x="457200" y="457200"/>
            <a:ext cx="5407152" cy="100584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p:nvPr>
        </p:nvSpPr>
        <p:spPr>
          <a:xfrm>
            <a:off x="457199" y="1463040"/>
            <a:ext cx="5407151" cy="475488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a:extLst>
              <a:ext uri="{FF2B5EF4-FFF2-40B4-BE49-F238E27FC236}">
                <a16:creationId xmlns:a16="http://schemas.microsoft.com/office/drawing/2014/main" id="{7783BFED-9BC5-A148-A400-39117E55BF6B}"/>
              </a:ext>
            </a:extLst>
          </p:cNvPr>
          <p:cNvSpPr>
            <a:spLocks noGrp="1"/>
          </p:cNvSpPr>
          <p:nvPr>
            <p:ph type="dt" sz="half" idx="2"/>
          </p:nvPr>
        </p:nvSpPr>
        <p:spPr>
          <a:xfrm>
            <a:off x="7817789" y="6356351"/>
            <a:ext cx="2743200"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96BE9861-5376-46AD-BE74-8D452403A7C0}" type="datetime1">
              <a:rPr lang="en-US" smtClean="0"/>
              <a:t>9/4/2024</a:t>
            </a:fld>
            <a:endParaRPr lang="en-US"/>
          </a:p>
        </p:txBody>
      </p:sp>
      <p:sp>
        <p:nvSpPr>
          <p:cNvPr id="12" name="Slide Number Placeholder 5">
            <a:extLst>
              <a:ext uri="{FF2B5EF4-FFF2-40B4-BE49-F238E27FC236}">
                <a16:creationId xmlns:a16="http://schemas.microsoft.com/office/drawing/2014/main" id="{92DDB1B7-3C78-B74A-B33C-D470EFD89C5A}"/>
              </a:ext>
            </a:extLst>
          </p:cNvPr>
          <p:cNvSpPr>
            <a:spLocks noGrp="1"/>
          </p:cNvSpPr>
          <p:nvPr>
            <p:ph type="sldNum" sz="quarter" idx="4"/>
          </p:nvPr>
        </p:nvSpPr>
        <p:spPr>
          <a:xfrm>
            <a:off x="10560989" y="6356351"/>
            <a:ext cx="1250011"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7F0F71D8-176D-434A-B386-616C0D555C49}" type="slidenum">
              <a:rPr lang="en-US" smtClean="0"/>
              <a:pPr/>
              <a:t>‹#›</a:t>
            </a:fld>
            <a:endParaRPr lang="en-US"/>
          </a:p>
        </p:txBody>
      </p:sp>
      <p:sp>
        <p:nvSpPr>
          <p:cNvPr id="14" name="Footer Placeholder 4">
            <a:extLst>
              <a:ext uri="{FF2B5EF4-FFF2-40B4-BE49-F238E27FC236}">
                <a16:creationId xmlns:a16="http://schemas.microsoft.com/office/drawing/2014/main" id="{EEC439A1-8F2A-47FA-AB98-057A944F2D0F}"/>
              </a:ext>
            </a:extLst>
          </p:cNvPr>
          <p:cNvSpPr>
            <a:spLocks noGrp="1"/>
          </p:cNvSpPr>
          <p:nvPr>
            <p:ph type="ftr" sz="quarter" idx="3"/>
          </p:nvPr>
        </p:nvSpPr>
        <p:spPr>
          <a:xfrm>
            <a:off x="457200" y="6356351"/>
            <a:ext cx="5404104" cy="365125"/>
          </a:xfrm>
          <a:prstGeom prst="rect">
            <a:avLst/>
          </a:prstGeom>
        </p:spPr>
        <p:txBody>
          <a:bodyPr vert="horz" lIns="0" tIns="0" rIns="0" bIns="0" rtlCol="0" anchor="ctr"/>
          <a:lstStyle>
            <a:lvl1pPr algn="l">
              <a:defRPr sz="1200" b="0" i="0">
                <a:solidFill>
                  <a:srgbClr val="898989"/>
                </a:solidFill>
                <a:latin typeface="Franklin Gothic Book" panose="020B0503020102020204" pitchFamily="34" charset="0"/>
              </a:defRPr>
            </a:lvl1pPr>
          </a:lstStyle>
          <a:p>
            <a:r>
              <a:rPr lang="en-US"/>
              <a:t>Unrestricted</a:t>
            </a:r>
          </a:p>
        </p:txBody>
      </p:sp>
    </p:spTree>
    <p:extLst>
      <p:ext uri="{BB962C8B-B14F-4D97-AF65-F5344CB8AC3E}">
        <p14:creationId xmlns:p14="http://schemas.microsoft.com/office/powerpoint/2010/main" val="35671596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lue Section Divider_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7245286-F3A1-7142-B38A-79249D4BDC58}"/>
              </a:ext>
            </a:extLst>
          </p:cNvPr>
          <p:cNvSpPr/>
          <p:nvPr userDrawn="1"/>
        </p:nvSpPr>
        <p:spPr>
          <a:xfrm>
            <a:off x="0" y="0"/>
            <a:ext cx="6096000" cy="6858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0" name="Title 1">
            <a:extLst>
              <a:ext uri="{FF2B5EF4-FFF2-40B4-BE49-F238E27FC236}">
                <a16:creationId xmlns:a16="http://schemas.microsoft.com/office/drawing/2014/main" id="{C5F1573C-B0D8-AF43-8516-B83DA8E54523}"/>
              </a:ext>
            </a:extLst>
          </p:cNvPr>
          <p:cNvSpPr>
            <a:spLocks noGrp="1"/>
          </p:cNvSpPr>
          <p:nvPr>
            <p:ph type="ctrTitle"/>
          </p:nvPr>
        </p:nvSpPr>
        <p:spPr>
          <a:xfrm>
            <a:off x="6448023" y="1122364"/>
            <a:ext cx="5385859" cy="2306637"/>
          </a:xfrm>
        </p:spPr>
        <p:txBody>
          <a:bodyPr anchor="b">
            <a:normAutofit/>
          </a:bodyPr>
          <a:lstStyle>
            <a:lvl1pPr algn="ctr">
              <a:lnSpc>
                <a:spcPct val="90000"/>
              </a:lnSpc>
              <a:defRPr sz="4000">
                <a:solidFill>
                  <a:schemeClr val="tx1"/>
                </a:solidFill>
              </a:defRPr>
            </a:lvl1pPr>
          </a:lstStyle>
          <a:p>
            <a:r>
              <a:rPr lang="en-US"/>
              <a:t>Click to edit Master title style</a:t>
            </a:r>
          </a:p>
        </p:txBody>
      </p:sp>
      <p:sp>
        <p:nvSpPr>
          <p:cNvPr id="13" name="Subtitle 2">
            <a:extLst>
              <a:ext uri="{FF2B5EF4-FFF2-40B4-BE49-F238E27FC236}">
                <a16:creationId xmlns:a16="http://schemas.microsoft.com/office/drawing/2014/main" id="{D6CCF4C9-B9AB-9D42-B438-FC498E0DE8CA}"/>
              </a:ext>
            </a:extLst>
          </p:cNvPr>
          <p:cNvSpPr>
            <a:spLocks noGrp="1"/>
          </p:cNvSpPr>
          <p:nvPr>
            <p:ph type="subTitle" idx="1"/>
          </p:nvPr>
        </p:nvSpPr>
        <p:spPr>
          <a:xfrm>
            <a:off x="6448023" y="3657600"/>
            <a:ext cx="5385859" cy="1655763"/>
          </a:xfrm>
        </p:spPr>
        <p:txBody>
          <a:bodyPr>
            <a:normAutofit/>
          </a:bodyPr>
          <a:lstStyle>
            <a:lvl1pPr marL="0" indent="0" algn="ctr">
              <a:buNone/>
              <a:defRPr sz="18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8" name="Rectangle 7">
            <a:extLst>
              <a:ext uri="{FF2B5EF4-FFF2-40B4-BE49-F238E27FC236}">
                <a16:creationId xmlns:a16="http://schemas.microsoft.com/office/drawing/2014/main" id="{FFBE348B-743A-D24B-BB69-EA32C4C403CD}"/>
              </a:ext>
            </a:extLst>
          </p:cNvPr>
          <p:cNvSpPr/>
          <p:nvPr/>
        </p:nvSpPr>
        <p:spPr>
          <a:xfrm>
            <a:off x="803123" y="0"/>
            <a:ext cx="6096000" cy="6858000"/>
          </a:xfrm>
          <a:prstGeom prst="rect">
            <a:avLst/>
          </a:prstGeom>
          <a:solidFill>
            <a:srgbClr val="DDE9F3">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9" name="Date Placeholder 3">
            <a:extLst>
              <a:ext uri="{FF2B5EF4-FFF2-40B4-BE49-F238E27FC236}">
                <a16:creationId xmlns:a16="http://schemas.microsoft.com/office/drawing/2014/main" id="{A5F2F8A6-4CDA-8D49-BE89-FFE36C08A076}"/>
              </a:ext>
            </a:extLst>
          </p:cNvPr>
          <p:cNvSpPr>
            <a:spLocks noGrp="1"/>
          </p:cNvSpPr>
          <p:nvPr>
            <p:ph type="dt" sz="half" idx="2"/>
          </p:nvPr>
        </p:nvSpPr>
        <p:spPr>
          <a:xfrm>
            <a:off x="7817789" y="6356351"/>
            <a:ext cx="2743200"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7B815A08-5780-46D4-AFA9-3231E7D06D62}" type="datetime1">
              <a:rPr lang="en-US" smtClean="0"/>
              <a:t>9/4/2024</a:t>
            </a:fld>
            <a:endParaRPr lang="en-US"/>
          </a:p>
        </p:txBody>
      </p:sp>
      <p:sp>
        <p:nvSpPr>
          <p:cNvPr id="12" name="Slide Number Placeholder 5">
            <a:extLst>
              <a:ext uri="{FF2B5EF4-FFF2-40B4-BE49-F238E27FC236}">
                <a16:creationId xmlns:a16="http://schemas.microsoft.com/office/drawing/2014/main" id="{8E20218C-78DD-CE44-B0C0-FB1E805B0626}"/>
              </a:ext>
            </a:extLst>
          </p:cNvPr>
          <p:cNvSpPr>
            <a:spLocks noGrp="1"/>
          </p:cNvSpPr>
          <p:nvPr>
            <p:ph type="sldNum" sz="quarter" idx="4"/>
          </p:nvPr>
        </p:nvSpPr>
        <p:spPr>
          <a:xfrm>
            <a:off x="10560989" y="6356351"/>
            <a:ext cx="1250011"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7F0F71D8-176D-434A-B386-616C0D555C49}" type="slidenum">
              <a:rPr lang="en-US" smtClean="0"/>
              <a:pPr/>
              <a:t>‹#›</a:t>
            </a:fld>
            <a:endParaRPr lang="en-US"/>
          </a:p>
        </p:txBody>
      </p:sp>
      <p:sp>
        <p:nvSpPr>
          <p:cNvPr id="11" name="Footer Placeholder 4">
            <a:extLst>
              <a:ext uri="{FF2B5EF4-FFF2-40B4-BE49-F238E27FC236}">
                <a16:creationId xmlns:a16="http://schemas.microsoft.com/office/drawing/2014/main" id="{13946217-F256-4889-8928-6CD5E3E2E375}"/>
              </a:ext>
            </a:extLst>
          </p:cNvPr>
          <p:cNvSpPr>
            <a:spLocks noGrp="1"/>
          </p:cNvSpPr>
          <p:nvPr>
            <p:ph type="ftr" sz="quarter" idx="3"/>
          </p:nvPr>
        </p:nvSpPr>
        <p:spPr>
          <a:xfrm>
            <a:off x="0" y="6729752"/>
            <a:ext cx="5404104" cy="136525"/>
          </a:xfrm>
          <a:prstGeom prst="rect">
            <a:avLst/>
          </a:prstGeom>
        </p:spPr>
        <p:txBody>
          <a:bodyPr vert="horz" lIns="0" tIns="0" rIns="0" bIns="0" rtlCol="0" anchor="ctr"/>
          <a:lstStyle>
            <a:lvl1pPr algn="l">
              <a:defRPr sz="800" b="0" i="0">
                <a:solidFill>
                  <a:srgbClr val="6C6E72"/>
                </a:solidFill>
                <a:latin typeface="Franklin Gothic Book" panose="020B0503020102020204" pitchFamily="34" charset="0"/>
              </a:defRPr>
            </a:lvl1pPr>
          </a:lstStyle>
          <a:p>
            <a:r>
              <a:rPr lang="en-US"/>
              <a:t>Unrestricted | Co-op does not collect any biometric information</a:t>
            </a:r>
          </a:p>
        </p:txBody>
      </p:sp>
    </p:spTree>
    <p:extLst>
      <p:ext uri="{BB962C8B-B14F-4D97-AF65-F5344CB8AC3E}">
        <p14:creationId xmlns:p14="http://schemas.microsoft.com/office/powerpoint/2010/main" val="1954422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61FB1759-77BD-3949-AAC7-064F0D149473}"/>
              </a:ext>
            </a:extLst>
          </p:cNvPr>
          <p:cNvSpPr>
            <a:spLocks noGrp="1" noChangeAspect="1"/>
          </p:cNvSpPr>
          <p:nvPr>
            <p:ph type="pic" sz="quarter" idx="13" hasCustomPrompt="1"/>
          </p:nvPr>
        </p:nvSpPr>
        <p:spPr>
          <a:xfrm>
            <a:off x="0" y="0"/>
            <a:ext cx="12192000" cy="6858000"/>
          </a:xfrm>
          <a:solidFill>
            <a:schemeClr val="tx1">
              <a:lumMod val="50000"/>
              <a:lumOff val="50000"/>
            </a:schemeClr>
          </a:solidFill>
        </p:spPr>
        <p:txBody>
          <a:bodyPr/>
          <a:lstStyle>
            <a:lvl1pPr marL="0" indent="0">
              <a:buNone/>
              <a:defRPr/>
            </a:lvl1pPr>
          </a:lstStyle>
          <a:p>
            <a:r>
              <a:rPr lang="en-US"/>
              <a:t>Click to insert photo</a:t>
            </a:r>
          </a:p>
        </p:txBody>
      </p:sp>
      <p:sp>
        <p:nvSpPr>
          <p:cNvPr id="2" name="Title 1">
            <a:extLst>
              <a:ext uri="{FF2B5EF4-FFF2-40B4-BE49-F238E27FC236}">
                <a16:creationId xmlns:a16="http://schemas.microsoft.com/office/drawing/2014/main" id="{1CC477D3-818E-834E-8671-E042CCAB5723}"/>
              </a:ext>
            </a:extLst>
          </p:cNvPr>
          <p:cNvSpPr>
            <a:spLocks noGrp="1"/>
          </p:cNvSpPr>
          <p:nvPr>
            <p:ph type="ctrTitle" hasCustomPrompt="1"/>
          </p:nvPr>
        </p:nvSpPr>
        <p:spPr>
          <a:xfrm>
            <a:off x="457200" y="1835330"/>
            <a:ext cx="6900672" cy="2306637"/>
          </a:xfrm>
        </p:spPr>
        <p:txBody>
          <a:bodyPr lIns="0" tIns="0" rIns="0" bIns="0" anchor="t">
            <a:normAutofit/>
          </a:bodyPr>
          <a:lstStyle>
            <a:lvl1pPr algn="l">
              <a:lnSpc>
                <a:spcPct val="100000"/>
              </a:lnSpc>
              <a:defRPr sz="5400">
                <a:solidFill>
                  <a:schemeClr val="bg1"/>
                </a:solidFill>
                <a:latin typeface="Segoe UI" panose="020B0502040204020203" pitchFamily="34" charset="0"/>
                <a:cs typeface="Segoe UI" panose="020B0502040204020203" pitchFamily="34" charset="0"/>
              </a:defRPr>
            </a:lvl1pPr>
          </a:lstStyle>
          <a:p>
            <a:r>
              <a:rPr lang="en-US"/>
              <a:t>Click to Add Presentation Title</a:t>
            </a:r>
          </a:p>
        </p:txBody>
      </p:sp>
      <p:sp>
        <p:nvSpPr>
          <p:cNvPr id="3" name="Subtitle 2">
            <a:extLst>
              <a:ext uri="{FF2B5EF4-FFF2-40B4-BE49-F238E27FC236}">
                <a16:creationId xmlns:a16="http://schemas.microsoft.com/office/drawing/2014/main" id="{BA618B87-16B2-3A43-B747-8740BA86CC61}"/>
              </a:ext>
            </a:extLst>
          </p:cNvPr>
          <p:cNvSpPr>
            <a:spLocks noGrp="1"/>
          </p:cNvSpPr>
          <p:nvPr>
            <p:ph type="subTitle" idx="1" hasCustomPrompt="1"/>
          </p:nvPr>
        </p:nvSpPr>
        <p:spPr>
          <a:xfrm>
            <a:off x="457200" y="4309748"/>
            <a:ext cx="6900672" cy="307777"/>
          </a:xfrm>
        </p:spPr>
        <p:txBody>
          <a:bodyPr lIns="0" tIns="0" rIns="0" bIns="0">
            <a:spAutoFit/>
          </a:bodyPr>
          <a:lstStyle>
            <a:lvl1pPr marL="0" indent="0" algn="l">
              <a:lnSpc>
                <a:spcPct val="100000"/>
              </a:lnSpc>
              <a:spcBef>
                <a:spcPts val="0"/>
              </a:spcBef>
              <a:buNone/>
              <a:defRPr sz="20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sp>
        <p:nvSpPr>
          <p:cNvPr id="4" name="Date Placeholder 3">
            <a:extLst>
              <a:ext uri="{FF2B5EF4-FFF2-40B4-BE49-F238E27FC236}">
                <a16:creationId xmlns:a16="http://schemas.microsoft.com/office/drawing/2014/main" id="{4EAD5E90-1D78-A833-2E71-A828DAF2ECA7}"/>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5" name="Slide Number Placeholder 5">
            <a:extLst>
              <a:ext uri="{FF2B5EF4-FFF2-40B4-BE49-F238E27FC236}">
                <a16:creationId xmlns:a16="http://schemas.microsoft.com/office/drawing/2014/main" id="{0CF5D42B-2585-1EFD-67F6-F6DEF40DFBDE}"/>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24097124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Section Divider Slide_Gradient">
    <p:spTree>
      <p:nvGrpSpPr>
        <p:cNvPr id="1" name=""/>
        <p:cNvGrpSpPr/>
        <p:nvPr/>
      </p:nvGrpSpPr>
      <p:grpSpPr>
        <a:xfrm>
          <a:off x="0" y="0"/>
          <a:ext cx="0" cy="0"/>
          <a:chOff x="0" y="0"/>
          <a:chExt cx="0" cy="0"/>
        </a:xfrm>
      </p:grpSpPr>
      <p:pic>
        <p:nvPicPr>
          <p:cNvPr id="4" name="Picture Placeholder 9" descr="A blue and yellow light&#10;&#10;Description automatically generated">
            <a:extLst>
              <a:ext uri="{FF2B5EF4-FFF2-40B4-BE49-F238E27FC236}">
                <a16:creationId xmlns:a16="http://schemas.microsoft.com/office/drawing/2014/main" id="{DC062282-F7A3-9C0F-105C-0C70083F49F5}"/>
              </a:ext>
            </a:extLst>
          </p:cNvPr>
          <p:cNvPicPr>
            <a:picLocks noChangeAspect="1"/>
          </p:cNvPicPr>
          <p:nvPr userDrawn="1"/>
        </p:nvPicPr>
        <p:blipFill>
          <a:blip r:embed="rId2"/>
          <a:srcRect/>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CC477D3-818E-834E-8671-E042CCAB5723}"/>
              </a:ext>
            </a:extLst>
          </p:cNvPr>
          <p:cNvSpPr>
            <a:spLocks noGrp="1"/>
          </p:cNvSpPr>
          <p:nvPr>
            <p:ph type="ctrTitle" hasCustomPrompt="1"/>
          </p:nvPr>
        </p:nvSpPr>
        <p:spPr>
          <a:xfrm>
            <a:off x="112735" y="1122364"/>
            <a:ext cx="11960204" cy="2306637"/>
          </a:xfrm>
        </p:spPr>
        <p:txBody>
          <a:bodyPr anchor="b">
            <a:normAutofit/>
          </a:bodyPr>
          <a:lstStyle>
            <a:lvl1pPr algn="ctr">
              <a:lnSpc>
                <a:spcPct val="90000"/>
              </a:lnSpc>
              <a:defRPr sz="4000">
                <a:solidFill>
                  <a:schemeClr val="bg1"/>
                </a:solidFill>
              </a:defRPr>
            </a:lvl1pPr>
          </a:lstStyle>
          <a:p>
            <a:r>
              <a:rPr lang="en-US"/>
              <a:t>Click to Add Section Title</a:t>
            </a:r>
          </a:p>
        </p:txBody>
      </p:sp>
      <p:sp>
        <p:nvSpPr>
          <p:cNvPr id="3" name="Subtitle 2">
            <a:extLst>
              <a:ext uri="{FF2B5EF4-FFF2-40B4-BE49-F238E27FC236}">
                <a16:creationId xmlns:a16="http://schemas.microsoft.com/office/drawing/2014/main" id="{BA618B87-16B2-3A43-B747-8740BA86CC61}"/>
              </a:ext>
            </a:extLst>
          </p:cNvPr>
          <p:cNvSpPr>
            <a:spLocks noGrp="1"/>
          </p:cNvSpPr>
          <p:nvPr>
            <p:ph type="subTitle" idx="1" hasCustomPrompt="1"/>
          </p:nvPr>
        </p:nvSpPr>
        <p:spPr>
          <a:xfrm>
            <a:off x="112735" y="3657600"/>
            <a:ext cx="11960204" cy="1655763"/>
          </a:xfrm>
        </p:spPr>
        <p:txBody>
          <a:bodyPr>
            <a:normAutofit/>
          </a:bodyPr>
          <a:lstStyle>
            <a:lvl1pPr marL="0" indent="0" algn="ctr">
              <a:buNone/>
              <a:defRPr sz="1800" b="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sp>
        <p:nvSpPr>
          <p:cNvPr id="5" name="Date Placeholder 3">
            <a:extLst>
              <a:ext uri="{FF2B5EF4-FFF2-40B4-BE49-F238E27FC236}">
                <a16:creationId xmlns:a16="http://schemas.microsoft.com/office/drawing/2014/main" id="{9279C9F7-6A4F-5C19-F123-385B9EBEB032}"/>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6" name="Slide Number Placeholder 5">
            <a:extLst>
              <a:ext uri="{FF2B5EF4-FFF2-40B4-BE49-F238E27FC236}">
                <a16:creationId xmlns:a16="http://schemas.microsoft.com/office/drawing/2014/main" id="{9A50F84A-0090-87B3-C5DE-5016C3E3A18E}"/>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6383856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Section Divider Slide_Purpl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AE761A-43B8-EB05-CF8C-25E5B0062BDF}"/>
              </a:ext>
            </a:extLst>
          </p:cNvPr>
          <p:cNvPicPr>
            <a:picLocks noChangeAspect="1"/>
          </p:cNvPicPr>
          <p:nvPr userDrawn="1"/>
        </p:nvPicPr>
        <p:blipFill>
          <a:blip r:embed="rId2"/>
          <a:srcRect/>
          <a:stretch/>
        </p:blipFill>
        <p:spPr>
          <a:xfrm>
            <a:off x="2" y="2"/>
            <a:ext cx="12191997" cy="6857999"/>
          </a:xfrm>
          <a:prstGeom prst="rect">
            <a:avLst/>
          </a:prstGeom>
        </p:spPr>
      </p:pic>
      <p:sp>
        <p:nvSpPr>
          <p:cNvPr id="2" name="Title 1">
            <a:extLst>
              <a:ext uri="{FF2B5EF4-FFF2-40B4-BE49-F238E27FC236}">
                <a16:creationId xmlns:a16="http://schemas.microsoft.com/office/drawing/2014/main" id="{1CC477D3-818E-834E-8671-E042CCAB5723}"/>
              </a:ext>
            </a:extLst>
          </p:cNvPr>
          <p:cNvSpPr>
            <a:spLocks noGrp="1"/>
          </p:cNvSpPr>
          <p:nvPr>
            <p:ph type="ctrTitle" hasCustomPrompt="1"/>
          </p:nvPr>
        </p:nvSpPr>
        <p:spPr>
          <a:xfrm>
            <a:off x="112735" y="1122364"/>
            <a:ext cx="11960204" cy="2306637"/>
          </a:xfrm>
        </p:spPr>
        <p:txBody>
          <a:bodyPr anchor="b">
            <a:normAutofit/>
          </a:bodyPr>
          <a:lstStyle>
            <a:lvl1pPr algn="ctr">
              <a:lnSpc>
                <a:spcPct val="90000"/>
              </a:lnSpc>
              <a:defRPr sz="4000">
                <a:solidFill>
                  <a:schemeClr val="bg1"/>
                </a:solidFill>
                <a:latin typeface="Segoe UI" panose="020B0502040204020203" pitchFamily="34" charset="0"/>
                <a:cs typeface="Segoe UI" panose="020B0502040204020203" pitchFamily="34" charset="0"/>
              </a:defRPr>
            </a:lvl1pPr>
          </a:lstStyle>
          <a:p>
            <a:r>
              <a:rPr lang="en-US"/>
              <a:t>Click to Add Section Title</a:t>
            </a:r>
          </a:p>
        </p:txBody>
      </p:sp>
      <p:sp>
        <p:nvSpPr>
          <p:cNvPr id="3" name="Subtitle 2">
            <a:extLst>
              <a:ext uri="{FF2B5EF4-FFF2-40B4-BE49-F238E27FC236}">
                <a16:creationId xmlns:a16="http://schemas.microsoft.com/office/drawing/2014/main" id="{BA618B87-16B2-3A43-B747-8740BA86CC61}"/>
              </a:ext>
            </a:extLst>
          </p:cNvPr>
          <p:cNvSpPr>
            <a:spLocks noGrp="1"/>
          </p:cNvSpPr>
          <p:nvPr>
            <p:ph type="subTitle" idx="1" hasCustomPrompt="1"/>
          </p:nvPr>
        </p:nvSpPr>
        <p:spPr>
          <a:xfrm>
            <a:off x="112735" y="3657600"/>
            <a:ext cx="11960204" cy="1655763"/>
          </a:xfrm>
        </p:spPr>
        <p:txBody>
          <a:bodyPr>
            <a:normAutofit/>
          </a:bodyPr>
          <a:lstStyle>
            <a:lvl1pPr marL="0" indent="0" algn="ctr">
              <a:buNone/>
              <a:defRPr sz="18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sp>
        <p:nvSpPr>
          <p:cNvPr id="7" name="Date Placeholder 3">
            <a:extLst>
              <a:ext uri="{FF2B5EF4-FFF2-40B4-BE49-F238E27FC236}">
                <a16:creationId xmlns:a16="http://schemas.microsoft.com/office/drawing/2014/main" id="{8FB25D4F-C9D1-4C9D-02A3-92A6941DB6AF}"/>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8" name="Slide Number Placeholder 5">
            <a:extLst>
              <a:ext uri="{FF2B5EF4-FFF2-40B4-BE49-F238E27FC236}">
                <a16:creationId xmlns:a16="http://schemas.microsoft.com/office/drawing/2014/main" id="{6544D867-8BA1-CF02-F941-9A0461BA3212}"/>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15386816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Section Divider Slide_Navy">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AE761A-43B8-EB05-CF8C-25E5B0062BDF}"/>
              </a:ext>
            </a:extLst>
          </p:cNvPr>
          <p:cNvPicPr>
            <a:picLocks noChangeAspect="1"/>
          </p:cNvPicPr>
          <p:nvPr userDrawn="1"/>
        </p:nvPicPr>
        <p:blipFill>
          <a:blip r:embed="rId2"/>
          <a:srcRect/>
          <a:stretch/>
        </p:blipFill>
        <p:spPr>
          <a:xfrm>
            <a:off x="2" y="2"/>
            <a:ext cx="12191999" cy="6857999"/>
          </a:xfrm>
          <a:prstGeom prst="rect">
            <a:avLst/>
          </a:prstGeom>
        </p:spPr>
      </p:pic>
      <p:sp>
        <p:nvSpPr>
          <p:cNvPr id="2" name="Title 1">
            <a:extLst>
              <a:ext uri="{FF2B5EF4-FFF2-40B4-BE49-F238E27FC236}">
                <a16:creationId xmlns:a16="http://schemas.microsoft.com/office/drawing/2014/main" id="{1CC477D3-818E-834E-8671-E042CCAB5723}"/>
              </a:ext>
            </a:extLst>
          </p:cNvPr>
          <p:cNvSpPr>
            <a:spLocks noGrp="1"/>
          </p:cNvSpPr>
          <p:nvPr>
            <p:ph type="ctrTitle" hasCustomPrompt="1"/>
          </p:nvPr>
        </p:nvSpPr>
        <p:spPr>
          <a:xfrm>
            <a:off x="112735" y="1122364"/>
            <a:ext cx="11960204" cy="2306637"/>
          </a:xfrm>
        </p:spPr>
        <p:txBody>
          <a:bodyPr anchor="b">
            <a:normAutofit/>
          </a:bodyPr>
          <a:lstStyle>
            <a:lvl1pPr algn="ctr">
              <a:lnSpc>
                <a:spcPct val="90000"/>
              </a:lnSpc>
              <a:defRPr sz="4000">
                <a:solidFill>
                  <a:schemeClr val="bg1"/>
                </a:solidFill>
                <a:latin typeface="Segoe UI" panose="020B0502040204020203" pitchFamily="34" charset="0"/>
                <a:cs typeface="Segoe UI" panose="020B0502040204020203" pitchFamily="34" charset="0"/>
              </a:defRPr>
            </a:lvl1pPr>
          </a:lstStyle>
          <a:p>
            <a:r>
              <a:rPr lang="en-US"/>
              <a:t>Click to Add Section Title</a:t>
            </a:r>
          </a:p>
        </p:txBody>
      </p:sp>
      <p:sp>
        <p:nvSpPr>
          <p:cNvPr id="3" name="Subtitle 2">
            <a:extLst>
              <a:ext uri="{FF2B5EF4-FFF2-40B4-BE49-F238E27FC236}">
                <a16:creationId xmlns:a16="http://schemas.microsoft.com/office/drawing/2014/main" id="{BA618B87-16B2-3A43-B747-8740BA86CC61}"/>
              </a:ext>
            </a:extLst>
          </p:cNvPr>
          <p:cNvSpPr>
            <a:spLocks noGrp="1"/>
          </p:cNvSpPr>
          <p:nvPr>
            <p:ph type="subTitle" idx="1" hasCustomPrompt="1"/>
          </p:nvPr>
        </p:nvSpPr>
        <p:spPr>
          <a:xfrm>
            <a:off x="112735" y="3657600"/>
            <a:ext cx="11960204" cy="1655763"/>
          </a:xfrm>
        </p:spPr>
        <p:txBody>
          <a:bodyPr>
            <a:normAutofit/>
          </a:bodyPr>
          <a:lstStyle>
            <a:lvl1pPr marL="0" indent="0" algn="ctr">
              <a:buNone/>
              <a:defRPr sz="18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sp>
        <p:nvSpPr>
          <p:cNvPr id="7" name="Date Placeholder 3">
            <a:extLst>
              <a:ext uri="{FF2B5EF4-FFF2-40B4-BE49-F238E27FC236}">
                <a16:creationId xmlns:a16="http://schemas.microsoft.com/office/drawing/2014/main" id="{CC7D990C-2CE6-0742-3F24-65314660759C}"/>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8" name="Slide Number Placeholder 5">
            <a:extLst>
              <a:ext uri="{FF2B5EF4-FFF2-40B4-BE49-F238E27FC236}">
                <a16:creationId xmlns:a16="http://schemas.microsoft.com/office/drawing/2014/main" id="{892D22BF-A354-8454-FC85-7624D80DA9DC}"/>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2885950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Purple Section Divider_Righ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A03253D-DC5B-3ADD-A8EC-CC99200F38E2}"/>
              </a:ext>
            </a:extLst>
          </p:cNvPr>
          <p:cNvSpPr/>
          <p:nvPr userDrawn="1"/>
        </p:nvSpPr>
        <p:spPr>
          <a:xfrm>
            <a:off x="0" y="0"/>
            <a:ext cx="12192000" cy="6858000"/>
          </a:xfrm>
          <a:prstGeom prst="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351">
              <a:latin typeface="Segoe UI" panose="020B0502040204020203" pitchFamily="34" charset="0"/>
            </a:endParaRPr>
          </a:p>
        </p:txBody>
      </p:sp>
      <p:sp>
        <p:nvSpPr>
          <p:cNvPr id="8" name="Rectangle 7">
            <a:extLst>
              <a:ext uri="{FF2B5EF4-FFF2-40B4-BE49-F238E27FC236}">
                <a16:creationId xmlns:a16="http://schemas.microsoft.com/office/drawing/2014/main" id="{D92CB11C-FD6B-6D47-B313-6E37D39281A0}"/>
              </a:ext>
            </a:extLst>
          </p:cNvPr>
          <p:cNvSpPr/>
          <p:nvPr userDrawn="1"/>
        </p:nvSpPr>
        <p:spPr>
          <a:xfrm>
            <a:off x="6096000" y="0"/>
            <a:ext cx="6096000" cy="685800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7" name="Rectangle 6">
            <a:extLst>
              <a:ext uri="{FF2B5EF4-FFF2-40B4-BE49-F238E27FC236}">
                <a16:creationId xmlns:a16="http://schemas.microsoft.com/office/drawing/2014/main" id="{D5EBEC87-0BA1-FF4D-AF20-8C0A366A8966}"/>
              </a:ext>
            </a:extLst>
          </p:cNvPr>
          <p:cNvSpPr/>
          <p:nvPr/>
        </p:nvSpPr>
        <p:spPr>
          <a:xfrm>
            <a:off x="6096000" y="0"/>
            <a:ext cx="6096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1CC477D3-818E-834E-8671-E042CCAB5723}"/>
              </a:ext>
            </a:extLst>
          </p:cNvPr>
          <p:cNvSpPr>
            <a:spLocks noGrp="1"/>
          </p:cNvSpPr>
          <p:nvPr>
            <p:ph type="ctrTitle" hasCustomPrompt="1"/>
          </p:nvPr>
        </p:nvSpPr>
        <p:spPr>
          <a:xfrm>
            <a:off x="355071" y="1122364"/>
            <a:ext cx="5385859" cy="2306637"/>
          </a:xfrm>
        </p:spPr>
        <p:txBody>
          <a:bodyPr anchor="b">
            <a:normAutofit/>
          </a:bodyPr>
          <a:lstStyle>
            <a:lvl1pPr algn="ctr">
              <a:lnSpc>
                <a:spcPct val="90000"/>
              </a:lnSpc>
              <a:defRPr sz="4000">
                <a:solidFill>
                  <a:schemeClr val="accent1"/>
                </a:solidFill>
              </a:defRPr>
            </a:lvl1pPr>
          </a:lstStyle>
          <a:p>
            <a:r>
              <a:rPr lang="en-US"/>
              <a:t>Click to Add Title</a:t>
            </a:r>
          </a:p>
        </p:txBody>
      </p:sp>
      <p:sp>
        <p:nvSpPr>
          <p:cNvPr id="3" name="Subtitle 2">
            <a:extLst>
              <a:ext uri="{FF2B5EF4-FFF2-40B4-BE49-F238E27FC236}">
                <a16:creationId xmlns:a16="http://schemas.microsoft.com/office/drawing/2014/main" id="{BA618B87-16B2-3A43-B747-8740BA86CC61}"/>
              </a:ext>
            </a:extLst>
          </p:cNvPr>
          <p:cNvSpPr>
            <a:spLocks noGrp="1"/>
          </p:cNvSpPr>
          <p:nvPr>
            <p:ph type="subTitle" idx="1" hasCustomPrompt="1"/>
          </p:nvPr>
        </p:nvSpPr>
        <p:spPr>
          <a:xfrm>
            <a:off x="355071" y="3657600"/>
            <a:ext cx="5385859" cy="1655763"/>
          </a:xfrm>
        </p:spPr>
        <p:txBody>
          <a:bodyPr>
            <a:normAutofit/>
          </a:bodyPr>
          <a:lstStyle>
            <a:lvl1pPr marL="0" indent="0" algn="ctr">
              <a:buNone/>
              <a:defRPr sz="18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pic>
        <p:nvPicPr>
          <p:cNvPr id="9" name="Graphic 8">
            <a:extLst>
              <a:ext uri="{FF2B5EF4-FFF2-40B4-BE49-F238E27FC236}">
                <a16:creationId xmlns:a16="http://schemas.microsoft.com/office/drawing/2014/main" id="{B69968A3-7FB0-294F-2C74-13666EFB25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07373" y="6380584"/>
            <a:ext cx="303627" cy="320040"/>
          </a:xfrm>
          <a:prstGeom prst="rect">
            <a:avLst/>
          </a:prstGeom>
        </p:spPr>
      </p:pic>
      <p:sp>
        <p:nvSpPr>
          <p:cNvPr id="5" name="Date Placeholder 3">
            <a:extLst>
              <a:ext uri="{FF2B5EF4-FFF2-40B4-BE49-F238E27FC236}">
                <a16:creationId xmlns:a16="http://schemas.microsoft.com/office/drawing/2014/main" id="{894B498E-E8F9-457F-11D6-EDF93E8138B9}"/>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10" name="Slide Number Placeholder 5">
            <a:extLst>
              <a:ext uri="{FF2B5EF4-FFF2-40B4-BE49-F238E27FC236}">
                <a16:creationId xmlns:a16="http://schemas.microsoft.com/office/drawing/2014/main" id="{D8DCDC7C-F013-6AE4-9435-2355C741CFE7}"/>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18932075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Purple Section Divider_Lef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C642EB-D464-C700-9C3A-48962109843E}"/>
              </a:ext>
            </a:extLst>
          </p:cNvPr>
          <p:cNvSpPr/>
          <p:nvPr userDrawn="1"/>
        </p:nvSpPr>
        <p:spPr>
          <a:xfrm>
            <a:off x="0" y="0"/>
            <a:ext cx="12192000" cy="6858000"/>
          </a:xfrm>
          <a:prstGeom prst="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351">
              <a:latin typeface="Segoe UI" panose="020B0502040204020203" pitchFamily="34" charset="0"/>
            </a:endParaRPr>
          </a:p>
        </p:txBody>
      </p:sp>
      <p:sp>
        <p:nvSpPr>
          <p:cNvPr id="8" name="Rectangle 7">
            <a:extLst>
              <a:ext uri="{FF2B5EF4-FFF2-40B4-BE49-F238E27FC236}">
                <a16:creationId xmlns:a16="http://schemas.microsoft.com/office/drawing/2014/main" id="{EBE5F702-7F81-9746-9BF3-B541753764CA}"/>
              </a:ext>
            </a:extLst>
          </p:cNvPr>
          <p:cNvSpPr/>
          <p:nvPr userDrawn="1"/>
        </p:nvSpPr>
        <p:spPr>
          <a:xfrm>
            <a:off x="949" y="0"/>
            <a:ext cx="6096000" cy="685800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7" name="Rectangle 6">
            <a:extLst>
              <a:ext uri="{FF2B5EF4-FFF2-40B4-BE49-F238E27FC236}">
                <a16:creationId xmlns:a16="http://schemas.microsoft.com/office/drawing/2014/main" id="{D5EBEC87-0BA1-FF4D-AF20-8C0A366A8966}"/>
              </a:ext>
            </a:extLst>
          </p:cNvPr>
          <p:cNvSpPr/>
          <p:nvPr/>
        </p:nvSpPr>
        <p:spPr>
          <a:xfrm>
            <a:off x="949" y="0"/>
            <a:ext cx="6096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10" name="Title 1">
            <a:extLst>
              <a:ext uri="{FF2B5EF4-FFF2-40B4-BE49-F238E27FC236}">
                <a16:creationId xmlns:a16="http://schemas.microsoft.com/office/drawing/2014/main" id="{C5F1573C-B0D8-AF43-8516-B83DA8E54523}"/>
              </a:ext>
            </a:extLst>
          </p:cNvPr>
          <p:cNvSpPr>
            <a:spLocks noGrp="1"/>
          </p:cNvSpPr>
          <p:nvPr>
            <p:ph type="ctrTitle" hasCustomPrompt="1"/>
          </p:nvPr>
        </p:nvSpPr>
        <p:spPr>
          <a:xfrm>
            <a:off x="6448023" y="1122364"/>
            <a:ext cx="5385859" cy="2306637"/>
          </a:xfrm>
        </p:spPr>
        <p:txBody>
          <a:bodyPr anchor="b">
            <a:normAutofit/>
          </a:bodyPr>
          <a:lstStyle>
            <a:lvl1pPr algn="ctr">
              <a:lnSpc>
                <a:spcPct val="90000"/>
              </a:lnSpc>
              <a:defRPr sz="4000">
                <a:solidFill>
                  <a:schemeClr val="accent1"/>
                </a:solidFill>
              </a:defRPr>
            </a:lvl1pPr>
          </a:lstStyle>
          <a:p>
            <a:r>
              <a:rPr lang="en-US"/>
              <a:t>Click to Add Title</a:t>
            </a:r>
          </a:p>
        </p:txBody>
      </p:sp>
      <p:sp>
        <p:nvSpPr>
          <p:cNvPr id="13" name="Subtitle 2">
            <a:extLst>
              <a:ext uri="{FF2B5EF4-FFF2-40B4-BE49-F238E27FC236}">
                <a16:creationId xmlns:a16="http://schemas.microsoft.com/office/drawing/2014/main" id="{D6CCF4C9-B9AB-9D42-B438-FC498E0DE8CA}"/>
              </a:ext>
            </a:extLst>
          </p:cNvPr>
          <p:cNvSpPr>
            <a:spLocks noGrp="1"/>
          </p:cNvSpPr>
          <p:nvPr>
            <p:ph type="subTitle" idx="1" hasCustomPrompt="1"/>
          </p:nvPr>
        </p:nvSpPr>
        <p:spPr>
          <a:xfrm>
            <a:off x="6448023" y="3657600"/>
            <a:ext cx="5385859" cy="1655763"/>
          </a:xfrm>
        </p:spPr>
        <p:txBody>
          <a:bodyPr>
            <a:normAutofit/>
          </a:bodyPr>
          <a:lstStyle>
            <a:lvl1pPr marL="0" indent="0" algn="ctr">
              <a:buNone/>
              <a:defRPr sz="18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pic>
        <p:nvPicPr>
          <p:cNvPr id="11" name="Graphic 10">
            <a:extLst>
              <a:ext uri="{FF2B5EF4-FFF2-40B4-BE49-F238E27FC236}">
                <a16:creationId xmlns:a16="http://schemas.microsoft.com/office/drawing/2014/main" id="{AEFD57D9-80F5-4455-7AFC-086F5713CF9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3" name="Date Placeholder 3">
            <a:extLst>
              <a:ext uri="{FF2B5EF4-FFF2-40B4-BE49-F238E27FC236}">
                <a16:creationId xmlns:a16="http://schemas.microsoft.com/office/drawing/2014/main" id="{187EF279-1760-AE63-BBAF-E38EA4C38C7D}"/>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4" name="Slide Number Placeholder 5">
            <a:extLst>
              <a:ext uri="{FF2B5EF4-FFF2-40B4-BE49-F238E27FC236}">
                <a16:creationId xmlns:a16="http://schemas.microsoft.com/office/drawing/2014/main" id="{52239599-5B80-2E90-1D60-2BC44CEA4B36}"/>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31104550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avy Section Divider_R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65D7834-7766-1F44-9019-DF7F477732D0}"/>
              </a:ext>
            </a:extLst>
          </p:cNvPr>
          <p:cNvSpPr/>
          <p:nvPr userDrawn="1"/>
        </p:nvSpPr>
        <p:spPr>
          <a:xfrm>
            <a:off x="6096000" y="0"/>
            <a:ext cx="6096000" cy="6858000"/>
          </a:xfrm>
          <a:prstGeom prst="rect">
            <a:avLst/>
          </a:prstGeom>
          <a:solidFill>
            <a:schemeClr val="accent6">
              <a:lumMod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7" name="Rectangle 6">
            <a:extLst>
              <a:ext uri="{FF2B5EF4-FFF2-40B4-BE49-F238E27FC236}">
                <a16:creationId xmlns:a16="http://schemas.microsoft.com/office/drawing/2014/main" id="{D5EBEC87-0BA1-FF4D-AF20-8C0A366A8966}"/>
              </a:ext>
            </a:extLst>
          </p:cNvPr>
          <p:cNvSpPr/>
          <p:nvPr/>
        </p:nvSpPr>
        <p:spPr>
          <a:xfrm>
            <a:off x="6096000" y="0"/>
            <a:ext cx="6096000" cy="6858000"/>
          </a:xfrm>
          <a:prstGeom prst="rect">
            <a:avLst/>
          </a:prstGeom>
          <a:solidFill>
            <a:srgbClr val="061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14" name="Title 1">
            <a:extLst>
              <a:ext uri="{FF2B5EF4-FFF2-40B4-BE49-F238E27FC236}">
                <a16:creationId xmlns:a16="http://schemas.microsoft.com/office/drawing/2014/main" id="{8F9C6D2E-71D6-E347-943E-C6F84E9A6416}"/>
              </a:ext>
            </a:extLst>
          </p:cNvPr>
          <p:cNvSpPr>
            <a:spLocks noGrp="1"/>
          </p:cNvSpPr>
          <p:nvPr>
            <p:ph type="ctrTitle" hasCustomPrompt="1"/>
          </p:nvPr>
        </p:nvSpPr>
        <p:spPr>
          <a:xfrm>
            <a:off x="355071" y="1122364"/>
            <a:ext cx="5385859" cy="2306637"/>
          </a:xfrm>
        </p:spPr>
        <p:txBody>
          <a:bodyPr anchor="b">
            <a:normAutofit/>
          </a:bodyPr>
          <a:lstStyle>
            <a:lvl1pPr algn="ctr">
              <a:lnSpc>
                <a:spcPct val="90000"/>
              </a:lnSpc>
              <a:defRPr sz="4000">
                <a:solidFill>
                  <a:schemeClr val="accent1"/>
                </a:solidFill>
              </a:defRPr>
            </a:lvl1pPr>
          </a:lstStyle>
          <a:p>
            <a:r>
              <a:rPr lang="en-US"/>
              <a:t>Click to Add Title</a:t>
            </a:r>
          </a:p>
        </p:txBody>
      </p:sp>
      <p:sp>
        <p:nvSpPr>
          <p:cNvPr id="15" name="Subtitle 2">
            <a:extLst>
              <a:ext uri="{FF2B5EF4-FFF2-40B4-BE49-F238E27FC236}">
                <a16:creationId xmlns:a16="http://schemas.microsoft.com/office/drawing/2014/main" id="{4398E29C-B713-8042-8313-FE1E7DFDB950}"/>
              </a:ext>
            </a:extLst>
          </p:cNvPr>
          <p:cNvSpPr>
            <a:spLocks noGrp="1"/>
          </p:cNvSpPr>
          <p:nvPr>
            <p:ph type="subTitle" idx="1" hasCustomPrompt="1"/>
          </p:nvPr>
        </p:nvSpPr>
        <p:spPr>
          <a:xfrm>
            <a:off x="355071" y="3657600"/>
            <a:ext cx="5385859" cy="1655763"/>
          </a:xfrm>
        </p:spPr>
        <p:txBody>
          <a:bodyPr>
            <a:normAutofit/>
          </a:bodyPr>
          <a:lstStyle>
            <a:lvl1pPr marL="0" indent="0" algn="ctr">
              <a:buNone/>
              <a:defRPr sz="18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pic>
        <p:nvPicPr>
          <p:cNvPr id="4" name="Graphic 3">
            <a:extLst>
              <a:ext uri="{FF2B5EF4-FFF2-40B4-BE49-F238E27FC236}">
                <a16:creationId xmlns:a16="http://schemas.microsoft.com/office/drawing/2014/main" id="{F5C5A4DD-98D3-9398-1BF7-E14C5CA4E4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507373" y="6380584"/>
            <a:ext cx="303627" cy="320040"/>
          </a:xfrm>
          <a:prstGeom prst="rect">
            <a:avLst/>
          </a:prstGeom>
        </p:spPr>
      </p:pic>
      <p:sp>
        <p:nvSpPr>
          <p:cNvPr id="2" name="Date Placeholder 3">
            <a:extLst>
              <a:ext uri="{FF2B5EF4-FFF2-40B4-BE49-F238E27FC236}">
                <a16:creationId xmlns:a16="http://schemas.microsoft.com/office/drawing/2014/main" id="{F4E4EE4A-E94F-82EB-A8E5-E93C1491AFD7}"/>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3" name="Slide Number Placeholder 5">
            <a:extLst>
              <a:ext uri="{FF2B5EF4-FFF2-40B4-BE49-F238E27FC236}">
                <a16:creationId xmlns:a16="http://schemas.microsoft.com/office/drawing/2014/main" id="{76DFF4FB-861C-752A-81F5-51352A64EFC0}"/>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1209147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 blue and purple circuit board&#10;&#10;Description automatically generated">
            <a:extLst>
              <a:ext uri="{FF2B5EF4-FFF2-40B4-BE49-F238E27FC236}">
                <a16:creationId xmlns:a16="http://schemas.microsoft.com/office/drawing/2014/main" id="{966B11E8-C4C4-C56E-FD8E-2F4553AA957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1345"/>
          <a:stretch/>
        </p:blipFill>
        <p:spPr>
          <a:xfrm>
            <a:off x="1" y="-93911"/>
            <a:ext cx="5008887" cy="7074568"/>
          </a:xfrm>
          <a:prstGeom prst="rect">
            <a:avLst/>
          </a:prstGeom>
        </p:spPr>
      </p:pic>
      <p:sp>
        <p:nvSpPr>
          <p:cNvPr id="9" name="TextBox 8">
            <a:extLst>
              <a:ext uri="{FF2B5EF4-FFF2-40B4-BE49-F238E27FC236}">
                <a16:creationId xmlns:a16="http://schemas.microsoft.com/office/drawing/2014/main" id="{906A51FA-E26B-E340-A5B5-C82AF77C8B27}"/>
              </a:ext>
            </a:extLst>
          </p:cNvPr>
          <p:cNvSpPr txBox="1"/>
          <p:nvPr userDrawn="1"/>
        </p:nvSpPr>
        <p:spPr>
          <a:xfrm>
            <a:off x="101602" y="6345531"/>
            <a:ext cx="4563828" cy="369332"/>
          </a:xfrm>
          <a:prstGeom prst="rect">
            <a:avLst/>
          </a:prstGeom>
          <a:noFill/>
        </p:spPr>
        <p:txBody>
          <a:bodyPr wrap="square">
            <a:prstTxWarp prst="textNoShape">
              <a:avLst/>
            </a:prstTxWarp>
            <a:spAutoFit/>
          </a:bodyPr>
          <a:lstStyle/>
          <a:p>
            <a:fld id="{EF7F0E68-B485-4823-ACD0-952E1F4EA079}" type="slidenum">
              <a:rPr lang="en-US" sz="900">
                <a:solidFill>
                  <a:schemeClr val="bg1"/>
                </a:solidFill>
                <a:latin typeface="Calibri"/>
                <a:ea typeface="Calibri" pitchFamily="-72" charset="0"/>
                <a:cs typeface="Calibri" pitchFamily="-72" charset="0"/>
              </a:rPr>
              <a:pPr/>
              <a:t>‹#›</a:t>
            </a:fld>
            <a:r>
              <a:rPr lang="en-US" sz="900">
                <a:solidFill>
                  <a:schemeClr val="bg1"/>
                </a:solidFill>
                <a:latin typeface="Calibri"/>
                <a:ea typeface="Calibri" pitchFamily="-72" charset="0"/>
                <a:cs typeface="Calibri" pitchFamily="-72" charset="0"/>
              </a:rPr>
              <a:t>  </a:t>
            </a:r>
            <a:r>
              <a:rPr lang="en-US" sz="900" err="1">
                <a:solidFill>
                  <a:schemeClr val="bg1"/>
                </a:solidFill>
                <a:latin typeface="Calibri"/>
                <a:ea typeface="Calibri" pitchFamily="-72" charset="0"/>
                <a:cs typeface="Calibri" pitchFamily="-72" charset="0"/>
              </a:rPr>
              <a:t>ǀ</a:t>
            </a:r>
            <a:r>
              <a:rPr lang="en-US" sz="900">
                <a:solidFill>
                  <a:schemeClr val="bg1"/>
                </a:solidFill>
                <a:latin typeface="Calibri"/>
                <a:ea typeface="Calibri" pitchFamily="-72" charset="0"/>
                <a:cs typeface="Calibri" pitchFamily="-72" charset="0"/>
              </a:rPr>
              <a:t>  </a:t>
            </a:r>
            <a:fld id="{DA7D3502-AAD1-498B-9DC8-67188478AEE3}" type="datetime1">
              <a:rPr lang="en-US" sz="900" smtClean="0">
                <a:solidFill>
                  <a:schemeClr val="bg1"/>
                </a:solidFill>
                <a:latin typeface="Calibri"/>
                <a:ea typeface="Calibri" pitchFamily="-72" charset="0"/>
                <a:cs typeface="Calibri" pitchFamily="-72" charset="0"/>
              </a:rPr>
              <a:pPr/>
              <a:t>9/4/2024</a:t>
            </a:fld>
            <a:r>
              <a:rPr lang="en-US" sz="900">
                <a:solidFill>
                  <a:schemeClr val="bg1"/>
                </a:solidFill>
                <a:latin typeface="Calibri"/>
                <a:ea typeface="Calibri" pitchFamily="-72" charset="0"/>
                <a:cs typeface="Calibri" pitchFamily="-72" charset="0"/>
              </a:rPr>
              <a:t> © 2024 PSCU/Co-op Solutions. All rights reserved worldwide. Confidential – do not copy or distribute without permission.</a:t>
            </a:r>
          </a:p>
        </p:txBody>
      </p:sp>
      <p:sp>
        <p:nvSpPr>
          <p:cNvPr id="12" name="Title 1">
            <a:extLst>
              <a:ext uri="{FF2B5EF4-FFF2-40B4-BE49-F238E27FC236}">
                <a16:creationId xmlns:a16="http://schemas.microsoft.com/office/drawing/2014/main" id="{D4181B60-A0BB-294B-A795-F3DC9A50CF2F}"/>
              </a:ext>
            </a:extLst>
          </p:cNvPr>
          <p:cNvSpPr>
            <a:spLocks noGrp="1"/>
          </p:cNvSpPr>
          <p:nvPr>
            <p:ph type="title" hasCustomPrompt="1"/>
          </p:nvPr>
        </p:nvSpPr>
        <p:spPr>
          <a:xfrm>
            <a:off x="609600" y="533399"/>
            <a:ext cx="3454400" cy="762000"/>
          </a:xfrm>
          <a:prstGeom prst="rect">
            <a:avLst/>
          </a:prstGeom>
        </p:spPr>
        <p:txBody>
          <a:bodyPr anchor="t" anchorCtr="0">
            <a:noAutofit/>
          </a:bodyPr>
          <a:lstStyle>
            <a:lvl1pPr algn="l">
              <a:lnSpc>
                <a:spcPts val="4267"/>
              </a:lnSpc>
              <a:defRPr sz="4533" b="0">
                <a:solidFill>
                  <a:schemeClr val="bg1"/>
                </a:solidFill>
              </a:defRPr>
            </a:lvl1pPr>
          </a:lstStyle>
          <a:p>
            <a:r>
              <a:rPr lang="en-US"/>
              <a:t>Title</a:t>
            </a:r>
          </a:p>
        </p:txBody>
      </p:sp>
      <p:sp>
        <p:nvSpPr>
          <p:cNvPr id="17" name="Text Placeholder 3">
            <a:extLst>
              <a:ext uri="{FF2B5EF4-FFF2-40B4-BE49-F238E27FC236}">
                <a16:creationId xmlns:a16="http://schemas.microsoft.com/office/drawing/2014/main" id="{1E4B4A11-AF36-F141-A206-E8088AF061D2}"/>
              </a:ext>
            </a:extLst>
          </p:cNvPr>
          <p:cNvSpPr>
            <a:spLocks noGrp="1"/>
          </p:cNvSpPr>
          <p:nvPr>
            <p:ph type="body" sz="half" idx="2"/>
          </p:nvPr>
        </p:nvSpPr>
        <p:spPr>
          <a:xfrm>
            <a:off x="609603" y="1295401"/>
            <a:ext cx="3454399" cy="4572001"/>
          </a:xfrm>
          <a:prstGeom prst="rect">
            <a:avLst/>
          </a:prstGeom>
        </p:spPr>
        <p:txBody>
          <a:bodyPr>
            <a:normAutofit/>
          </a:bodyPr>
          <a:lstStyle>
            <a:lvl1pPr marL="234939" indent="-234939">
              <a:lnSpc>
                <a:spcPct val="100000"/>
              </a:lnSpc>
              <a:spcBef>
                <a:spcPts val="1733"/>
              </a:spcBef>
              <a:spcAft>
                <a:spcPts val="1200"/>
              </a:spcAft>
              <a:buClr>
                <a:schemeClr val="bg1"/>
              </a:buClr>
              <a:buSzPct val="85000"/>
              <a:buFont typeface="Wingdings" charset="2"/>
              <a:buChar char="§"/>
              <a:defRPr sz="2667">
                <a:solidFill>
                  <a:schemeClr val="bg1"/>
                </a:solidFill>
              </a:defRPr>
            </a:lvl1pPr>
            <a:lvl2pPr marL="539724" indent="-160859">
              <a:spcBef>
                <a:spcPts val="933"/>
              </a:spcBef>
              <a:spcAft>
                <a:spcPts val="1200"/>
              </a:spcAft>
              <a:buClr>
                <a:schemeClr val="bg1"/>
              </a:buClr>
              <a:buFont typeface="Arial"/>
              <a:buChar char="•"/>
              <a:defRPr sz="2133">
                <a:solidFill>
                  <a:schemeClr val="bg1"/>
                </a:solidFill>
              </a:defRPr>
            </a:lvl2pPr>
            <a:lvl3pPr marL="1219140" indent="0">
              <a:buNone/>
              <a:defRPr sz="1333"/>
            </a:lvl3pPr>
            <a:lvl4pPr marL="1828709" indent="0">
              <a:buNone/>
              <a:defRPr sz="1200"/>
            </a:lvl4pPr>
            <a:lvl5pPr marL="2438278" indent="0">
              <a:buNone/>
              <a:defRPr sz="1200"/>
            </a:lvl5pPr>
            <a:lvl6pPr marL="3047848" indent="0">
              <a:buNone/>
              <a:defRPr sz="1200"/>
            </a:lvl6pPr>
            <a:lvl7pPr marL="3657418" indent="0">
              <a:buNone/>
              <a:defRPr sz="1200"/>
            </a:lvl7pPr>
            <a:lvl8pPr marL="4266987" indent="0">
              <a:buNone/>
              <a:defRPr sz="1200"/>
            </a:lvl8pPr>
            <a:lvl9pPr marL="4876557" indent="0">
              <a:buNone/>
              <a:defRPr sz="1200"/>
            </a:lvl9pPr>
          </a:lstStyle>
          <a:p>
            <a:pPr lvl="0"/>
            <a:r>
              <a:rPr lang="en-US"/>
              <a:t>Click to edit Master text styles</a:t>
            </a:r>
          </a:p>
          <a:p>
            <a:pPr lvl="1"/>
            <a:r>
              <a:rPr lang="en-US"/>
              <a:t>Second level</a:t>
            </a:r>
          </a:p>
        </p:txBody>
      </p:sp>
      <p:grpSp>
        <p:nvGrpSpPr>
          <p:cNvPr id="2" name="Group 1">
            <a:extLst>
              <a:ext uri="{FF2B5EF4-FFF2-40B4-BE49-F238E27FC236}">
                <a16:creationId xmlns:a16="http://schemas.microsoft.com/office/drawing/2014/main" id="{BD0CCBAA-4CAB-5597-B6A0-1C8F3B256372}"/>
              </a:ext>
            </a:extLst>
          </p:cNvPr>
          <p:cNvGrpSpPr/>
          <p:nvPr userDrawn="1"/>
        </p:nvGrpSpPr>
        <p:grpSpPr>
          <a:xfrm>
            <a:off x="10637225" y="6434468"/>
            <a:ext cx="1307091" cy="245920"/>
            <a:chOff x="7195997" y="4674256"/>
            <a:chExt cx="1745270" cy="328361"/>
          </a:xfrm>
        </p:grpSpPr>
        <p:pic>
          <p:nvPicPr>
            <p:cNvPr id="3" name="Picture 2">
              <a:extLst>
                <a:ext uri="{FF2B5EF4-FFF2-40B4-BE49-F238E27FC236}">
                  <a16:creationId xmlns:a16="http://schemas.microsoft.com/office/drawing/2014/main" id="{D142DF1C-20EF-CEB9-CC07-C91EEF140FA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5" name="Picture 4" descr="A close-up of a logo&#10;&#10;Description automatically generated">
              <a:extLst>
                <a:ext uri="{FF2B5EF4-FFF2-40B4-BE49-F238E27FC236}">
                  <a16:creationId xmlns:a16="http://schemas.microsoft.com/office/drawing/2014/main" id="{24CCB97A-CFF7-7FD1-D678-6BB9EDAC6C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6" name="Straight Connector 5">
              <a:extLst>
                <a:ext uri="{FF2B5EF4-FFF2-40B4-BE49-F238E27FC236}">
                  <a16:creationId xmlns:a16="http://schemas.microsoft.com/office/drawing/2014/main" id="{4FD7E95E-9209-51DD-3193-B83BBBDDEFCF}"/>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63981120"/>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vy Section Divider_Lef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C5F1573C-B0D8-AF43-8516-B83DA8E54523}"/>
              </a:ext>
            </a:extLst>
          </p:cNvPr>
          <p:cNvSpPr>
            <a:spLocks noGrp="1"/>
          </p:cNvSpPr>
          <p:nvPr>
            <p:ph type="ctrTitle" hasCustomPrompt="1"/>
          </p:nvPr>
        </p:nvSpPr>
        <p:spPr>
          <a:xfrm>
            <a:off x="6448023" y="1122364"/>
            <a:ext cx="5385859" cy="2306637"/>
          </a:xfrm>
        </p:spPr>
        <p:txBody>
          <a:bodyPr anchor="b">
            <a:normAutofit/>
          </a:bodyPr>
          <a:lstStyle>
            <a:lvl1pPr algn="ctr">
              <a:lnSpc>
                <a:spcPct val="90000"/>
              </a:lnSpc>
              <a:defRPr sz="4000">
                <a:solidFill>
                  <a:schemeClr val="accent1"/>
                </a:solidFill>
              </a:defRPr>
            </a:lvl1pPr>
          </a:lstStyle>
          <a:p>
            <a:r>
              <a:rPr lang="en-US"/>
              <a:t>Click to Add Title</a:t>
            </a:r>
          </a:p>
        </p:txBody>
      </p:sp>
      <p:sp>
        <p:nvSpPr>
          <p:cNvPr id="13" name="Subtitle 2">
            <a:extLst>
              <a:ext uri="{FF2B5EF4-FFF2-40B4-BE49-F238E27FC236}">
                <a16:creationId xmlns:a16="http://schemas.microsoft.com/office/drawing/2014/main" id="{D6CCF4C9-B9AB-9D42-B438-FC498E0DE8CA}"/>
              </a:ext>
            </a:extLst>
          </p:cNvPr>
          <p:cNvSpPr>
            <a:spLocks noGrp="1"/>
          </p:cNvSpPr>
          <p:nvPr>
            <p:ph type="subTitle" idx="1" hasCustomPrompt="1"/>
          </p:nvPr>
        </p:nvSpPr>
        <p:spPr>
          <a:xfrm>
            <a:off x="6448023" y="3657600"/>
            <a:ext cx="5385859" cy="1655763"/>
          </a:xfrm>
        </p:spPr>
        <p:txBody>
          <a:bodyPr>
            <a:normAutofit/>
          </a:bodyPr>
          <a:lstStyle>
            <a:lvl1pPr marL="0" indent="0" algn="ctr">
              <a:buNone/>
              <a:defRPr sz="18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sp>
        <p:nvSpPr>
          <p:cNvPr id="9" name="Rectangle 8">
            <a:extLst>
              <a:ext uri="{FF2B5EF4-FFF2-40B4-BE49-F238E27FC236}">
                <a16:creationId xmlns:a16="http://schemas.microsoft.com/office/drawing/2014/main" id="{DF59D23B-AF38-A94A-B926-C99AE70904E8}"/>
              </a:ext>
            </a:extLst>
          </p:cNvPr>
          <p:cNvSpPr/>
          <p:nvPr/>
        </p:nvSpPr>
        <p:spPr>
          <a:xfrm>
            <a:off x="0" y="0"/>
            <a:ext cx="6096000" cy="6858000"/>
          </a:xfrm>
          <a:prstGeom prst="rect">
            <a:avLst/>
          </a:prstGeom>
          <a:solidFill>
            <a:schemeClr val="accent6">
              <a:lumMod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8" name="Rectangle 7">
            <a:extLst>
              <a:ext uri="{FF2B5EF4-FFF2-40B4-BE49-F238E27FC236}">
                <a16:creationId xmlns:a16="http://schemas.microsoft.com/office/drawing/2014/main" id="{FF0C2CA0-36A0-454D-A7B0-1BABBC465605}"/>
              </a:ext>
            </a:extLst>
          </p:cNvPr>
          <p:cNvSpPr/>
          <p:nvPr userDrawn="1"/>
        </p:nvSpPr>
        <p:spPr>
          <a:xfrm>
            <a:off x="-1" y="0"/>
            <a:ext cx="6096000" cy="6858000"/>
          </a:xfrm>
          <a:prstGeom prst="rect">
            <a:avLst/>
          </a:prstGeom>
          <a:solidFill>
            <a:srgbClr val="061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pic>
        <p:nvPicPr>
          <p:cNvPr id="5" name="Graphic 4">
            <a:extLst>
              <a:ext uri="{FF2B5EF4-FFF2-40B4-BE49-F238E27FC236}">
                <a16:creationId xmlns:a16="http://schemas.microsoft.com/office/drawing/2014/main" id="{13915FB3-6431-FFE0-1E68-EE71C16163C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2" name="Date Placeholder 3">
            <a:extLst>
              <a:ext uri="{FF2B5EF4-FFF2-40B4-BE49-F238E27FC236}">
                <a16:creationId xmlns:a16="http://schemas.microsoft.com/office/drawing/2014/main" id="{CBF0A63A-BC9B-BE6A-1DAC-FCAE1A5A2B21}"/>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3" name="Slide Number Placeholder 5">
            <a:extLst>
              <a:ext uri="{FF2B5EF4-FFF2-40B4-BE49-F238E27FC236}">
                <a16:creationId xmlns:a16="http://schemas.microsoft.com/office/drawing/2014/main" id="{CFF41CDD-A916-A1CB-7F15-9D2F8DD4D176}"/>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33986377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t Blue Photo Section Divider_Righ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27BD997-277F-CDD4-DAFE-237659338531}"/>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14" name="Picture Placeholder 13">
            <a:extLst>
              <a:ext uri="{FF2B5EF4-FFF2-40B4-BE49-F238E27FC236}">
                <a16:creationId xmlns:a16="http://schemas.microsoft.com/office/drawing/2014/main" id="{2AB64FA9-F50E-A590-CCEC-8B4F8CCFC1B2}"/>
              </a:ext>
            </a:extLst>
          </p:cNvPr>
          <p:cNvSpPr>
            <a:spLocks noGrp="1"/>
          </p:cNvSpPr>
          <p:nvPr>
            <p:ph type="pic" sz="quarter" idx="13" hasCustomPrompt="1"/>
          </p:nvPr>
        </p:nvSpPr>
        <p:spPr>
          <a:xfrm>
            <a:off x="6458100" y="0"/>
            <a:ext cx="5733901" cy="6219824"/>
          </a:xfrm>
          <a:custGeom>
            <a:avLst/>
            <a:gdLst>
              <a:gd name="connsiteX0" fmla="*/ 0 w 5733901"/>
              <a:gd name="connsiteY0" fmla="*/ 0 h 6219824"/>
              <a:gd name="connsiteX1" fmla="*/ 5733901 w 5733901"/>
              <a:gd name="connsiteY1" fmla="*/ 0 h 6219824"/>
              <a:gd name="connsiteX2" fmla="*/ 5733901 w 5733901"/>
              <a:gd name="connsiteY2" fmla="*/ 6219824 h 6219824"/>
              <a:gd name="connsiteX3" fmla="*/ 550714 w 5733901"/>
              <a:gd name="connsiteY3" fmla="*/ 6219824 h 6219824"/>
              <a:gd name="connsiteX4" fmla="*/ 0 w 5733901"/>
              <a:gd name="connsiteY4" fmla="*/ 5669111 h 6219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3901" h="6219824">
                <a:moveTo>
                  <a:pt x="0" y="0"/>
                </a:moveTo>
                <a:lnTo>
                  <a:pt x="5733901" y="0"/>
                </a:lnTo>
                <a:lnTo>
                  <a:pt x="5733901" y="6219824"/>
                </a:lnTo>
                <a:lnTo>
                  <a:pt x="550714" y="6219824"/>
                </a:lnTo>
                <a:cubicBezTo>
                  <a:pt x="246785" y="6219824"/>
                  <a:pt x="0" y="5973040"/>
                  <a:pt x="0" y="5669111"/>
                </a:cubicBezTo>
                <a:close/>
              </a:path>
            </a:pathLst>
          </a:custGeom>
          <a:solidFill>
            <a:schemeClr val="tx1">
              <a:lumMod val="50000"/>
              <a:lumOff val="50000"/>
            </a:schemeClr>
          </a:solidFill>
        </p:spPr>
        <p:txBody>
          <a:bodyPr wrap="square">
            <a:noAutofit/>
          </a:bodyPr>
          <a:lstStyle>
            <a:lvl1pPr marL="0" indent="0">
              <a:buNone/>
              <a:defRPr/>
            </a:lvl1pPr>
          </a:lstStyle>
          <a:p>
            <a:r>
              <a:rPr lang="en-US"/>
              <a:t>Click to insert photo</a:t>
            </a:r>
          </a:p>
        </p:txBody>
      </p:sp>
      <p:sp>
        <p:nvSpPr>
          <p:cNvPr id="8" name="Title 1">
            <a:extLst>
              <a:ext uri="{FF2B5EF4-FFF2-40B4-BE49-F238E27FC236}">
                <a16:creationId xmlns:a16="http://schemas.microsoft.com/office/drawing/2014/main" id="{37C0B661-10D8-FC44-8835-69D33C3501CE}"/>
              </a:ext>
            </a:extLst>
          </p:cNvPr>
          <p:cNvSpPr>
            <a:spLocks noGrp="1"/>
          </p:cNvSpPr>
          <p:nvPr>
            <p:ph type="ctrTitle" hasCustomPrompt="1"/>
          </p:nvPr>
        </p:nvSpPr>
        <p:spPr>
          <a:xfrm>
            <a:off x="355071" y="1122364"/>
            <a:ext cx="5385859" cy="2306637"/>
          </a:xfrm>
        </p:spPr>
        <p:txBody>
          <a:bodyPr anchor="b">
            <a:normAutofit/>
          </a:bodyPr>
          <a:lstStyle>
            <a:lvl1pPr algn="ctr">
              <a:lnSpc>
                <a:spcPct val="90000"/>
              </a:lnSpc>
              <a:defRPr sz="4000">
                <a:solidFill>
                  <a:schemeClr val="accent1"/>
                </a:solidFill>
              </a:defRPr>
            </a:lvl1pPr>
          </a:lstStyle>
          <a:p>
            <a:r>
              <a:rPr lang="en-US"/>
              <a:t>Click to Add Title</a:t>
            </a:r>
          </a:p>
        </p:txBody>
      </p:sp>
      <p:sp>
        <p:nvSpPr>
          <p:cNvPr id="10" name="Subtitle 2">
            <a:extLst>
              <a:ext uri="{FF2B5EF4-FFF2-40B4-BE49-F238E27FC236}">
                <a16:creationId xmlns:a16="http://schemas.microsoft.com/office/drawing/2014/main" id="{5C91BF64-3402-864B-A771-C77F3F34F215}"/>
              </a:ext>
            </a:extLst>
          </p:cNvPr>
          <p:cNvSpPr>
            <a:spLocks noGrp="1"/>
          </p:cNvSpPr>
          <p:nvPr>
            <p:ph type="subTitle" idx="1" hasCustomPrompt="1"/>
          </p:nvPr>
        </p:nvSpPr>
        <p:spPr>
          <a:xfrm>
            <a:off x="355071" y="3657600"/>
            <a:ext cx="5385859" cy="1655763"/>
          </a:xfrm>
        </p:spPr>
        <p:txBody>
          <a:bodyPr>
            <a:normAutofit/>
          </a:bodyPr>
          <a:lstStyle>
            <a:lvl1pPr marL="0" indent="0" algn="ctr">
              <a:buNone/>
              <a:defRPr sz="18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pic>
        <p:nvPicPr>
          <p:cNvPr id="17" name="Graphic 16">
            <a:extLst>
              <a:ext uri="{FF2B5EF4-FFF2-40B4-BE49-F238E27FC236}">
                <a16:creationId xmlns:a16="http://schemas.microsoft.com/office/drawing/2014/main" id="{74BCE541-42C2-745A-61B9-C99E565AB25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3" name="Date Placeholder 3">
            <a:extLst>
              <a:ext uri="{FF2B5EF4-FFF2-40B4-BE49-F238E27FC236}">
                <a16:creationId xmlns:a16="http://schemas.microsoft.com/office/drawing/2014/main" id="{37C59F9D-8EBC-1469-168E-DB90FF5A9740}"/>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4" name="Slide Number Placeholder 5">
            <a:extLst>
              <a:ext uri="{FF2B5EF4-FFF2-40B4-BE49-F238E27FC236}">
                <a16:creationId xmlns:a16="http://schemas.microsoft.com/office/drawing/2014/main" id="{B82853BC-3779-6869-5779-67AFA83EF503}"/>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20541386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t Blue Photo Section Divider_Lef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88F734-C52F-02C9-584B-552070133353}"/>
              </a:ext>
            </a:extLst>
          </p:cNvPr>
          <p:cNvSpPr/>
          <p:nvPr userDrawn="1"/>
        </p:nvSpPr>
        <p:spPr>
          <a:xfrm>
            <a:off x="0" y="0"/>
            <a:ext cx="12192000" cy="6858000"/>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351">
              <a:latin typeface="Segoe UI" panose="020B0502040204020203" pitchFamily="34" charset="0"/>
            </a:endParaRPr>
          </a:p>
        </p:txBody>
      </p:sp>
      <p:sp>
        <p:nvSpPr>
          <p:cNvPr id="10" name="Title 1">
            <a:extLst>
              <a:ext uri="{FF2B5EF4-FFF2-40B4-BE49-F238E27FC236}">
                <a16:creationId xmlns:a16="http://schemas.microsoft.com/office/drawing/2014/main" id="{C5F1573C-B0D8-AF43-8516-B83DA8E54523}"/>
              </a:ext>
            </a:extLst>
          </p:cNvPr>
          <p:cNvSpPr>
            <a:spLocks noGrp="1"/>
          </p:cNvSpPr>
          <p:nvPr>
            <p:ph type="ctrTitle" hasCustomPrompt="1"/>
          </p:nvPr>
        </p:nvSpPr>
        <p:spPr>
          <a:xfrm>
            <a:off x="6448023" y="1122364"/>
            <a:ext cx="5385859" cy="2306637"/>
          </a:xfrm>
        </p:spPr>
        <p:txBody>
          <a:bodyPr anchor="b">
            <a:normAutofit/>
          </a:bodyPr>
          <a:lstStyle>
            <a:lvl1pPr algn="ctr">
              <a:lnSpc>
                <a:spcPct val="90000"/>
              </a:lnSpc>
              <a:defRPr sz="4000">
                <a:solidFill>
                  <a:schemeClr val="accent1"/>
                </a:solidFill>
              </a:defRPr>
            </a:lvl1pPr>
          </a:lstStyle>
          <a:p>
            <a:r>
              <a:rPr lang="en-US"/>
              <a:t>Click to Add Title</a:t>
            </a:r>
          </a:p>
        </p:txBody>
      </p:sp>
      <p:sp>
        <p:nvSpPr>
          <p:cNvPr id="13" name="Subtitle 2">
            <a:extLst>
              <a:ext uri="{FF2B5EF4-FFF2-40B4-BE49-F238E27FC236}">
                <a16:creationId xmlns:a16="http://schemas.microsoft.com/office/drawing/2014/main" id="{D6CCF4C9-B9AB-9D42-B438-FC498E0DE8CA}"/>
              </a:ext>
            </a:extLst>
          </p:cNvPr>
          <p:cNvSpPr>
            <a:spLocks noGrp="1"/>
          </p:cNvSpPr>
          <p:nvPr>
            <p:ph type="subTitle" idx="1" hasCustomPrompt="1"/>
          </p:nvPr>
        </p:nvSpPr>
        <p:spPr>
          <a:xfrm>
            <a:off x="6448023" y="3657600"/>
            <a:ext cx="5385859" cy="1655763"/>
          </a:xfrm>
        </p:spPr>
        <p:txBody>
          <a:bodyPr>
            <a:normAutofit/>
          </a:bodyPr>
          <a:lstStyle>
            <a:lvl1pPr marL="0" indent="0" algn="ctr">
              <a:buNone/>
              <a:defRPr sz="18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sp>
        <p:nvSpPr>
          <p:cNvPr id="5" name="Picture Placeholder 4">
            <a:extLst>
              <a:ext uri="{FF2B5EF4-FFF2-40B4-BE49-F238E27FC236}">
                <a16:creationId xmlns:a16="http://schemas.microsoft.com/office/drawing/2014/main" id="{BFE1BD27-FB22-9C5E-544C-E938AC541CB2}"/>
              </a:ext>
            </a:extLst>
          </p:cNvPr>
          <p:cNvSpPr>
            <a:spLocks noGrp="1"/>
          </p:cNvSpPr>
          <p:nvPr>
            <p:ph type="pic" sz="quarter" idx="13" hasCustomPrompt="1"/>
          </p:nvPr>
        </p:nvSpPr>
        <p:spPr>
          <a:xfrm>
            <a:off x="2" y="644218"/>
            <a:ext cx="5732145" cy="6213783"/>
          </a:xfrm>
          <a:custGeom>
            <a:avLst/>
            <a:gdLst>
              <a:gd name="connsiteX0" fmla="*/ 0 w 5732145"/>
              <a:gd name="connsiteY0" fmla="*/ 0 h 6213782"/>
              <a:gd name="connsiteX1" fmla="*/ 5181600 w 5732145"/>
              <a:gd name="connsiteY1" fmla="*/ 0 h 6213782"/>
              <a:gd name="connsiteX2" fmla="*/ 5732145 w 5732145"/>
              <a:gd name="connsiteY2" fmla="*/ 550545 h 6213782"/>
              <a:gd name="connsiteX3" fmla="*/ 5732145 w 5732145"/>
              <a:gd name="connsiteY3" fmla="*/ 6213782 h 6213782"/>
              <a:gd name="connsiteX4" fmla="*/ 0 w 5732145"/>
              <a:gd name="connsiteY4" fmla="*/ 6213782 h 621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145" h="6213782">
                <a:moveTo>
                  <a:pt x="0" y="0"/>
                </a:moveTo>
                <a:lnTo>
                  <a:pt x="5181600" y="0"/>
                </a:lnTo>
                <a:cubicBezTo>
                  <a:pt x="5485436" y="0"/>
                  <a:pt x="5732145" y="246709"/>
                  <a:pt x="5732145" y="550545"/>
                </a:cubicBezTo>
                <a:lnTo>
                  <a:pt x="5732145" y="6213782"/>
                </a:lnTo>
                <a:lnTo>
                  <a:pt x="0" y="6213782"/>
                </a:lnTo>
                <a:close/>
              </a:path>
            </a:pathLst>
          </a:custGeom>
          <a:solidFill>
            <a:schemeClr val="tx1">
              <a:lumMod val="50000"/>
              <a:lumOff val="50000"/>
            </a:schemeClr>
          </a:solidFill>
        </p:spPr>
        <p:txBody>
          <a:bodyPr wrap="square">
            <a:noAutofit/>
          </a:bodyPr>
          <a:lstStyle>
            <a:lvl1pPr marL="0" indent="0">
              <a:buNone/>
              <a:defRPr/>
            </a:lvl1pPr>
          </a:lstStyle>
          <a:p>
            <a:r>
              <a:rPr lang="en-US"/>
              <a:t>Click to insert photo</a:t>
            </a:r>
          </a:p>
        </p:txBody>
      </p:sp>
      <p:pic>
        <p:nvPicPr>
          <p:cNvPr id="15" name="Graphic 14">
            <a:extLst>
              <a:ext uri="{FF2B5EF4-FFF2-40B4-BE49-F238E27FC236}">
                <a16:creationId xmlns:a16="http://schemas.microsoft.com/office/drawing/2014/main" id="{EBFCA651-137B-D1E6-F265-9A1AD459B9F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2" name="Date Placeholder 3">
            <a:extLst>
              <a:ext uri="{FF2B5EF4-FFF2-40B4-BE49-F238E27FC236}">
                <a16:creationId xmlns:a16="http://schemas.microsoft.com/office/drawing/2014/main" id="{42DFBA26-5BEF-32A5-0E4A-41E05C7AF5BC}"/>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3" name="Slide Number Placeholder 5">
            <a:extLst>
              <a:ext uri="{FF2B5EF4-FFF2-40B4-BE49-F238E27FC236}">
                <a16:creationId xmlns:a16="http://schemas.microsoft.com/office/drawing/2014/main" id="{C4A04CC3-2022-5304-130F-785A8F33E4EB}"/>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18088251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Navy Photo Section Divider_Righ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27BD997-277F-CDD4-DAFE-237659338531}"/>
              </a:ext>
            </a:extLst>
          </p:cNvPr>
          <p:cNvSpPr/>
          <p:nvPr userDrawn="1"/>
        </p:nvSpPr>
        <p:spPr>
          <a:xfrm>
            <a:off x="1" y="-6039"/>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14" name="Picture Placeholder 13">
            <a:extLst>
              <a:ext uri="{FF2B5EF4-FFF2-40B4-BE49-F238E27FC236}">
                <a16:creationId xmlns:a16="http://schemas.microsoft.com/office/drawing/2014/main" id="{2AB64FA9-F50E-A590-CCEC-8B4F8CCFC1B2}"/>
              </a:ext>
            </a:extLst>
          </p:cNvPr>
          <p:cNvSpPr>
            <a:spLocks noGrp="1"/>
          </p:cNvSpPr>
          <p:nvPr>
            <p:ph type="pic" sz="quarter" idx="13" hasCustomPrompt="1"/>
          </p:nvPr>
        </p:nvSpPr>
        <p:spPr>
          <a:xfrm>
            <a:off x="6458100" y="0"/>
            <a:ext cx="5733901" cy="6219824"/>
          </a:xfrm>
          <a:custGeom>
            <a:avLst/>
            <a:gdLst>
              <a:gd name="connsiteX0" fmla="*/ 0 w 5733901"/>
              <a:gd name="connsiteY0" fmla="*/ 0 h 6219824"/>
              <a:gd name="connsiteX1" fmla="*/ 5733901 w 5733901"/>
              <a:gd name="connsiteY1" fmla="*/ 0 h 6219824"/>
              <a:gd name="connsiteX2" fmla="*/ 5733901 w 5733901"/>
              <a:gd name="connsiteY2" fmla="*/ 6219824 h 6219824"/>
              <a:gd name="connsiteX3" fmla="*/ 550714 w 5733901"/>
              <a:gd name="connsiteY3" fmla="*/ 6219824 h 6219824"/>
              <a:gd name="connsiteX4" fmla="*/ 0 w 5733901"/>
              <a:gd name="connsiteY4" fmla="*/ 5669111 h 6219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3901" h="6219824">
                <a:moveTo>
                  <a:pt x="0" y="0"/>
                </a:moveTo>
                <a:lnTo>
                  <a:pt x="5733901" y="0"/>
                </a:lnTo>
                <a:lnTo>
                  <a:pt x="5733901" y="6219824"/>
                </a:lnTo>
                <a:lnTo>
                  <a:pt x="550714" y="6219824"/>
                </a:lnTo>
                <a:cubicBezTo>
                  <a:pt x="246785" y="6219824"/>
                  <a:pt x="0" y="5973040"/>
                  <a:pt x="0" y="5669111"/>
                </a:cubicBezTo>
                <a:close/>
              </a:path>
            </a:pathLst>
          </a:custGeom>
          <a:solidFill>
            <a:schemeClr val="tx1">
              <a:lumMod val="50000"/>
              <a:lumOff val="50000"/>
            </a:schemeClr>
          </a:solidFill>
        </p:spPr>
        <p:txBody>
          <a:bodyPr wrap="square">
            <a:noAutofit/>
          </a:bodyPr>
          <a:lstStyle>
            <a:lvl1pPr marL="0" indent="0">
              <a:buNone/>
              <a:defRPr/>
            </a:lvl1pPr>
          </a:lstStyle>
          <a:p>
            <a:r>
              <a:rPr lang="en-US"/>
              <a:t>Click to insert photo</a:t>
            </a:r>
          </a:p>
        </p:txBody>
      </p:sp>
      <p:sp>
        <p:nvSpPr>
          <p:cNvPr id="8" name="Title 1">
            <a:extLst>
              <a:ext uri="{FF2B5EF4-FFF2-40B4-BE49-F238E27FC236}">
                <a16:creationId xmlns:a16="http://schemas.microsoft.com/office/drawing/2014/main" id="{37C0B661-10D8-FC44-8835-69D33C3501CE}"/>
              </a:ext>
            </a:extLst>
          </p:cNvPr>
          <p:cNvSpPr>
            <a:spLocks noGrp="1"/>
          </p:cNvSpPr>
          <p:nvPr>
            <p:ph type="ctrTitle" hasCustomPrompt="1"/>
          </p:nvPr>
        </p:nvSpPr>
        <p:spPr>
          <a:xfrm>
            <a:off x="355071" y="1122364"/>
            <a:ext cx="5385859" cy="2306637"/>
          </a:xfrm>
        </p:spPr>
        <p:txBody>
          <a:bodyPr anchor="b">
            <a:normAutofit/>
          </a:bodyPr>
          <a:lstStyle>
            <a:lvl1pPr algn="ctr">
              <a:lnSpc>
                <a:spcPct val="90000"/>
              </a:lnSpc>
              <a:defRPr sz="4000">
                <a:solidFill>
                  <a:schemeClr val="bg1"/>
                </a:solidFill>
              </a:defRPr>
            </a:lvl1pPr>
          </a:lstStyle>
          <a:p>
            <a:r>
              <a:rPr lang="en-US"/>
              <a:t>Click to Add Title</a:t>
            </a:r>
          </a:p>
        </p:txBody>
      </p:sp>
      <p:sp>
        <p:nvSpPr>
          <p:cNvPr id="10" name="Subtitle 2">
            <a:extLst>
              <a:ext uri="{FF2B5EF4-FFF2-40B4-BE49-F238E27FC236}">
                <a16:creationId xmlns:a16="http://schemas.microsoft.com/office/drawing/2014/main" id="{5C91BF64-3402-864B-A771-C77F3F34F215}"/>
              </a:ext>
            </a:extLst>
          </p:cNvPr>
          <p:cNvSpPr>
            <a:spLocks noGrp="1"/>
          </p:cNvSpPr>
          <p:nvPr>
            <p:ph type="subTitle" idx="1" hasCustomPrompt="1"/>
          </p:nvPr>
        </p:nvSpPr>
        <p:spPr>
          <a:xfrm>
            <a:off x="355071" y="3657600"/>
            <a:ext cx="5385859" cy="1655763"/>
          </a:xfrm>
        </p:spPr>
        <p:txBody>
          <a:bodyPr>
            <a:normAutofit/>
          </a:bodyPr>
          <a:lstStyle>
            <a:lvl1pPr marL="0" indent="0" algn="ctr">
              <a:buNone/>
              <a:defRPr sz="18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pic>
        <p:nvPicPr>
          <p:cNvPr id="5" name="Graphic 4">
            <a:extLst>
              <a:ext uri="{FF2B5EF4-FFF2-40B4-BE49-F238E27FC236}">
                <a16:creationId xmlns:a16="http://schemas.microsoft.com/office/drawing/2014/main" id="{1660BB98-0EB1-768B-22E5-2CA61A8DB04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6" name="Date Placeholder 3">
            <a:extLst>
              <a:ext uri="{FF2B5EF4-FFF2-40B4-BE49-F238E27FC236}">
                <a16:creationId xmlns:a16="http://schemas.microsoft.com/office/drawing/2014/main" id="{785659E8-518C-D624-A778-22F8321FC903}"/>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7" name="Slide Number Placeholder 5">
            <a:extLst>
              <a:ext uri="{FF2B5EF4-FFF2-40B4-BE49-F238E27FC236}">
                <a16:creationId xmlns:a16="http://schemas.microsoft.com/office/drawing/2014/main" id="{CDE85DBC-2AFF-1967-C827-577494FBCF00}"/>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27145345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Navy Photo Section Divider_Lef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88F734-C52F-02C9-584B-552070133353}"/>
              </a:ext>
            </a:extLst>
          </p:cNvPr>
          <p:cNvSpPr/>
          <p:nvPr userDrawn="1"/>
        </p:nvSpPr>
        <p:spPr>
          <a:xfrm>
            <a:off x="0" y="0"/>
            <a:ext cx="12192000" cy="6858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351">
              <a:latin typeface="Segoe UI" panose="020B0502040204020203" pitchFamily="34" charset="0"/>
            </a:endParaRPr>
          </a:p>
        </p:txBody>
      </p:sp>
      <p:sp>
        <p:nvSpPr>
          <p:cNvPr id="10" name="Title 1">
            <a:extLst>
              <a:ext uri="{FF2B5EF4-FFF2-40B4-BE49-F238E27FC236}">
                <a16:creationId xmlns:a16="http://schemas.microsoft.com/office/drawing/2014/main" id="{C5F1573C-B0D8-AF43-8516-B83DA8E54523}"/>
              </a:ext>
            </a:extLst>
          </p:cNvPr>
          <p:cNvSpPr>
            <a:spLocks noGrp="1"/>
          </p:cNvSpPr>
          <p:nvPr>
            <p:ph type="ctrTitle" hasCustomPrompt="1"/>
          </p:nvPr>
        </p:nvSpPr>
        <p:spPr>
          <a:xfrm>
            <a:off x="6448023" y="1122364"/>
            <a:ext cx="5385859" cy="2306637"/>
          </a:xfrm>
        </p:spPr>
        <p:txBody>
          <a:bodyPr anchor="b">
            <a:normAutofit/>
          </a:bodyPr>
          <a:lstStyle>
            <a:lvl1pPr algn="ctr">
              <a:lnSpc>
                <a:spcPct val="90000"/>
              </a:lnSpc>
              <a:defRPr sz="4000">
                <a:solidFill>
                  <a:schemeClr val="bg1"/>
                </a:solidFill>
              </a:defRPr>
            </a:lvl1pPr>
          </a:lstStyle>
          <a:p>
            <a:r>
              <a:rPr lang="en-US"/>
              <a:t>Click to Add Title</a:t>
            </a:r>
          </a:p>
        </p:txBody>
      </p:sp>
      <p:sp>
        <p:nvSpPr>
          <p:cNvPr id="13" name="Subtitle 2">
            <a:extLst>
              <a:ext uri="{FF2B5EF4-FFF2-40B4-BE49-F238E27FC236}">
                <a16:creationId xmlns:a16="http://schemas.microsoft.com/office/drawing/2014/main" id="{D6CCF4C9-B9AB-9D42-B438-FC498E0DE8CA}"/>
              </a:ext>
            </a:extLst>
          </p:cNvPr>
          <p:cNvSpPr>
            <a:spLocks noGrp="1"/>
          </p:cNvSpPr>
          <p:nvPr>
            <p:ph type="subTitle" idx="1" hasCustomPrompt="1"/>
          </p:nvPr>
        </p:nvSpPr>
        <p:spPr>
          <a:xfrm>
            <a:off x="6448023" y="3657600"/>
            <a:ext cx="5385859" cy="1655763"/>
          </a:xfrm>
        </p:spPr>
        <p:txBody>
          <a:bodyPr>
            <a:normAutofit/>
          </a:bodyPr>
          <a:lstStyle>
            <a:lvl1pPr marL="0" indent="0" algn="ctr">
              <a:buNone/>
              <a:defRPr sz="18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Subtitle</a:t>
            </a:r>
          </a:p>
        </p:txBody>
      </p:sp>
      <p:sp>
        <p:nvSpPr>
          <p:cNvPr id="5" name="Picture Placeholder 4">
            <a:extLst>
              <a:ext uri="{FF2B5EF4-FFF2-40B4-BE49-F238E27FC236}">
                <a16:creationId xmlns:a16="http://schemas.microsoft.com/office/drawing/2014/main" id="{BFE1BD27-FB22-9C5E-544C-E938AC541CB2}"/>
              </a:ext>
            </a:extLst>
          </p:cNvPr>
          <p:cNvSpPr>
            <a:spLocks noGrp="1"/>
          </p:cNvSpPr>
          <p:nvPr>
            <p:ph type="pic" sz="quarter" idx="13" hasCustomPrompt="1"/>
          </p:nvPr>
        </p:nvSpPr>
        <p:spPr>
          <a:xfrm>
            <a:off x="2" y="644218"/>
            <a:ext cx="5732145" cy="6213783"/>
          </a:xfrm>
          <a:custGeom>
            <a:avLst/>
            <a:gdLst>
              <a:gd name="connsiteX0" fmla="*/ 0 w 5732145"/>
              <a:gd name="connsiteY0" fmla="*/ 0 h 6213782"/>
              <a:gd name="connsiteX1" fmla="*/ 5181600 w 5732145"/>
              <a:gd name="connsiteY1" fmla="*/ 0 h 6213782"/>
              <a:gd name="connsiteX2" fmla="*/ 5732145 w 5732145"/>
              <a:gd name="connsiteY2" fmla="*/ 550545 h 6213782"/>
              <a:gd name="connsiteX3" fmla="*/ 5732145 w 5732145"/>
              <a:gd name="connsiteY3" fmla="*/ 6213782 h 6213782"/>
              <a:gd name="connsiteX4" fmla="*/ 0 w 5732145"/>
              <a:gd name="connsiteY4" fmla="*/ 6213782 h 621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145" h="6213782">
                <a:moveTo>
                  <a:pt x="0" y="0"/>
                </a:moveTo>
                <a:lnTo>
                  <a:pt x="5181600" y="0"/>
                </a:lnTo>
                <a:cubicBezTo>
                  <a:pt x="5485436" y="0"/>
                  <a:pt x="5732145" y="246709"/>
                  <a:pt x="5732145" y="550545"/>
                </a:cubicBezTo>
                <a:lnTo>
                  <a:pt x="5732145" y="6213782"/>
                </a:lnTo>
                <a:lnTo>
                  <a:pt x="0" y="6213782"/>
                </a:lnTo>
                <a:close/>
              </a:path>
            </a:pathLst>
          </a:custGeom>
          <a:solidFill>
            <a:schemeClr val="tx1">
              <a:lumMod val="50000"/>
              <a:lumOff val="50000"/>
            </a:schemeClr>
          </a:solidFill>
        </p:spPr>
        <p:txBody>
          <a:bodyPr wrap="square">
            <a:noAutofit/>
          </a:bodyPr>
          <a:lstStyle>
            <a:lvl1pPr marL="0" indent="0">
              <a:buNone/>
              <a:defRPr/>
            </a:lvl1pPr>
          </a:lstStyle>
          <a:p>
            <a:r>
              <a:rPr lang="en-US"/>
              <a:t>Click to insert photo</a:t>
            </a:r>
          </a:p>
        </p:txBody>
      </p:sp>
      <p:pic>
        <p:nvPicPr>
          <p:cNvPr id="4" name="Graphic 3">
            <a:extLst>
              <a:ext uri="{FF2B5EF4-FFF2-40B4-BE49-F238E27FC236}">
                <a16:creationId xmlns:a16="http://schemas.microsoft.com/office/drawing/2014/main" id="{25807886-D752-C283-F546-65363028F8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2" name="Date Placeholder 3">
            <a:extLst>
              <a:ext uri="{FF2B5EF4-FFF2-40B4-BE49-F238E27FC236}">
                <a16:creationId xmlns:a16="http://schemas.microsoft.com/office/drawing/2014/main" id="{FDF80282-C4BC-7D82-8948-575362B3E13B}"/>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3" name="Slide Number Placeholder 5">
            <a:extLst>
              <a:ext uri="{FF2B5EF4-FFF2-40B4-BE49-F238E27FC236}">
                <a16:creationId xmlns:a16="http://schemas.microsoft.com/office/drawing/2014/main" id="{42166961-6030-8FFF-F3CB-0BD8628BEEAA}"/>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5911589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19CBA-2CA8-5B4A-A982-EDD08EB28364}"/>
              </a:ext>
            </a:extLst>
          </p:cNvPr>
          <p:cNvSpPr>
            <a:spLocks noGrp="1"/>
          </p:cNvSpPr>
          <p:nvPr>
            <p:ph type="title" hasCustomPrompt="1"/>
          </p:nvPr>
        </p:nvSpPr>
        <p:spPr/>
        <p:txBody>
          <a:bodyPr lIns="0" tIns="0" rIns="0">
            <a:normAutofit/>
          </a:bodyPr>
          <a:lstStyle>
            <a:lvl1pPr>
              <a:defRPr sz="2800">
                <a:latin typeface="Segoe UI" panose="020B0502040204020203" pitchFamily="34" charset="0"/>
                <a:cs typeface="Segoe UI" panose="020B0502040204020203" pitchFamily="34" charset="0"/>
              </a:defRPr>
            </a:lvl1pPr>
          </a:lstStyle>
          <a:p>
            <a:r>
              <a:rPr lang="en-US"/>
              <a:t>Click to Add Title</a:t>
            </a:r>
          </a:p>
        </p:txBody>
      </p:sp>
      <p:sp>
        <p:nvSpPr>
          <p:cNvPr id="3" name="Content Placeholder 2">
            <a:extLst>
              <a:ext uri="{FF2B5EF4-FFF2-40B4-BE49-F238E27FC236}">
                <a16:creationId xmlns:a16="http://schemas.microsoft.com/office/drawing/2014/main" id="{98A144C7-359C-9048-A99A-E2942078717D}"/>
              </a:ext>
            </a:extLst>
          </p:cNvPr>
          <p:cNvSpPr>
            <a:spLocks noGrp="1"/>
          </p:cNvSpPr>
          <p:nvPr>
            <p:ph idx="1" hasCustomPrompt="1"/>
          </p:nvPr>
        </p:nvSpPr>
        <p:spPr>
          <a:xfrm>
            <a:off x="457200" y="1463040"/>
            <a:ext cx="11353800" cy="4754880"/>
          </a:xfrm>
        </p:spPr>
        <p:txBody>
          <a:bodyP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pic>
        <p:nvPicPr>
          <p:cNvPr id="6" name="Graphic 5">
            <a:extLst>
              <a:ext uri="{FF2B5EF4-FFF2-40B4-BE49-F238E27FC236}">
                <a16:creationId xmlns:a16="http://schemas.microsoft.com/office/drawing/2014/main" id="{D0E42DEA-853D-59A2-ECF8-9B8FAB2C2EC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4" name="Date Placeholder 3">
            <a:extLst>
              <a:ext uri="{FF2B5EF4-FFF2-40B4-BE49-F238E27FC236}">
                <a16:creationId xmlns:a16="http://schemas.microsoft.com/office/drawing/2014/main" id="{22D60B7A-9491-58C6-2EE2-0A44539972F8}"/>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5" name="Slide Number Placeholder 5">
            <a:extLst>
              <a:ext uri="{FF2B5EF4-FFF2-40B4-BE49-F238E27FC236}">
                <a16:creationId xmlns:a16="http://schemas.microsoft.com/office/drawing/2014/main" id="{B5DC79B3-F299-3C20-5C3F-3F757A6F41C5}"/>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182000630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ub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BAD3-3F43-4642-BC37-658FD39A6037}"/>
              </a:ext>
            </a:extLst>
          </p:cNvPr>
          <p:cNvSpPr>
            <a:spLocks noGrp="1"/>
          </p:cNvSpPr>
          <p:nvPr>
            <p:ph type="title" hasCustomPrompt="1"/>
          </p:nvPr>
        </p:nvSpPr>
        <p:spPr>
          <a:xfrm>
            <a:off x="457200" y="457200"/>
            <a:ext cx="11353800" cy="1005840"/>
          </a:xfrm>
        </p:spPr>
        <p:txBody>
          <a:bodyPr/>
          <a:lstStyle>
            <a:lvl1pPr>
              <a:defRPr/>
            </a:lvl1pPr>
          </a:lstStyle>
          <a:p>
            <a:r>
              <a:rPr lang="en-US"/>
              <a:t>Click to Add Title</a:t>
            </a:r>
          </a:p>
        </p:txBody>
      </p:sp>
      <p:sp>
        <p:nvSpPr>
          <p:cNvPr id="7" name="Text Placeholder 6">
            <a:extLst>
              <a:ext uri="{FF2B5EF4-FFF2-40B4-BE49-F238E27FC236}">
                <a16:creationId xmlns:a16="http://schemas.microsoft.com/office/drawing/2014/main" id="{38EEC6CC-CDFD-8B4C-BCE8-F6027B809E58}"/>
              </a:ext>
            </a:extLst>
          </p:cNvPr>
          <p:cNvSpPr>
            <a:spLocks noGrp="1"/>
          </p:cNvSpPr>
          <p:nvPr>
            <p:ph type="body" idx="13" hasCustomPrompt="1"/>
          </p:nvPr>
        </p:nvSpPr>
        <p:spPr>
          <a:xfrm>
            <a:off x="457200" y="1463041"/>
            <a:ext cx="11356848" cy="707771"/>
          </a:xfrm>
        </p:spPr>
        <p:txBody>
          <a:bodyPr>
            <a:normAutofit/>
          </a:bodyPr>
          <a:lstStyle>
            <a:lvl1pPr marL="0" indent="0">
              <a:lnSpc>
                <a:spcPct val="100000"/>
              </a:lnSpc>
              <a:buNone/>
              <a:defRPr sz="1800"/>
            </a:lvl1pPr>
          </a:lstStyle>
          <a:p>
            <a:pPr lvl="0"/>
            <a:r>
              <a:rPr lang="en-US"/>
              <a:t>Click to Add Subtitle</a:t>
            </a:r>
          </a:p>
        </p:txBody>
      </p:sp>
      <p:pic>
        <p:nvPicPr>
          <p:cNvPr id="6" name="Graphic 5">
            <a:extLst>
              <a:ext uri="{FF2B5EF4-FFF2-40B4-BE49-F238E27FC236}">
                <a16:creationId xmlns:a16="http://schemas.microsoft.com/office/drawing/2014/main" id="{949FD265-CC2B-716D-EEC8-B2D23D79A50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3" name="Date Placeholder 3">
            <a:extLst>
              <a:ext uri="{FF2B5EF4-FFF2-40B4-BE49-F238E27FC236}">
                <a16:creationId xmlns:a16="http://schemas.microsoft.com/office/drawing/2014/main" id="{15F671B7-73B5-ABE5-F5EA-2366DC379FC9}"/>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4" name="Slide Number Placeholder 5">
            <a:extLst>
              <a:ext uri="{FF2B5EF4-FFF2-40B4-BE49-F238E27FC236}">
                <a16:creationId xmlns:a16="http://schemas.microsoft.com/office/drawing/2014/main" id="{9E844903-DACD-CB0C-20F2-A337B9588466}"/>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
        <p:nvSpPr>
          <p:cNvPr id="5" name="Content Placeholder 2">
            <a:extLst>
              <a:ext uri="{FF2B5EF4-FFF2-40B4-BE49-F238E27FC236}">
                <a16:creationId xmlns:a16="http://schemas.microsoft.com/office/drawing/2014/main" id="{45833A08-E944-75F0-831D-FA2C2B67CD3A}"/>
              </a:ext>
            </a:extLst>
          </p:cNvPr>
          <p:cNvSpPr>
            <a:spLocks noGrp="1"/>
          </p:cNvSpPr>
          <p:nvPr>
            <p:ph idx="1" hasCustomPrompt="1"/>
          </p:nvPr>
        </p:nvSpPr>
        <p:spPr>
          <a:xfrm>
            <a:off x="457200" y="2335696"/>
            <a:ext cx="11353800" cy="3882224"/>
          </a:xfrm>
        </p:spPr>
        <p:txBody>
          <a:bodyP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307186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itle and Two Column Tex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21414B6-61FC-490D-B80A-351646606B6B}"/>
              </a:ext>
            </a:extLst>
          </p:cNvPr>
          <p:cNvSpPr/>
          <p:nvPr userDrawn="1"/>
        </p:nvSpPr>
        <p:spPr>
          <a:xfrm>
            <a:off x="0" y="0"/>
            <a:ext cx="12192000" cy="6858000"/>
          </a:xfrm>
          <a:prstGeom prst="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389E8E8A-20D0-434D-97E4-E90D0CFC8F0F}"/>
              </a:ext>
            </a:extLst>
          </p:cNvPr>
          <p:cNvSpPr>
            <a:spLocks noGrp="1"/>
          </p:cNvSpPr>
          <p:nvPr>
            <p:ph type="title" hasCustomPrompt="1"/>
          </p:nvPr>
        </p:nvSpPr>
        <p:spPr/>
        <p:txBody>
          <a:bodyPr/>
          <a:lstStyle>
            <a:lvl1pPr>
              <a:defRPr/>
            </a:lvl1pPr>
          </a:lstStyle>
          <a:p>
            <a:r>
              <a:rPr lang="en-US"/>
              <a:t>Click to Add Title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hasCustomPrompt="1"/>
          </p:nvPr>
        </p:nvSpPr>
        <p:spPr>
          <a:xfrm>
            <a:off x="457199" y="1518458"/>
            <a:ext cx="5212080" cy="4754879"/>
          </a:xfrm>
        </p:spPr>
        <p:txBody>
          <a:bodyP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BE33CA4-07B5-F94E-BC31-E224403E3850}"/>
              </a:ext>
            </a:extLst>
          </p:cNvPr>
          <p:cNvSpPr>
            <a:spLocks noGrp="1"/>
          </p:cNvSpPr>
          <p:nvPr>
            <p:ph sz="half" idx="2" hasCustomPrompt="1"/>
          </p:nvPr>
        </p:nvSpPr>
        <p:spPr>
          <a:xfrm>
            <a:off x="6598921" y="1518458"/>
            <a:ext cx="5212080" cy="4754879"/>
          </a:xfrm>
        </p:spPr>
        <p:txBody>
          <a:bodyP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pic>
        <p:nvPicPr>
          <p:cNvPr id="9" name="Graphic 8">
            <a:extLst>
              <a:ext uri="{FF2B5EF4-FFF2-40B4-BE49-F238E27FC236}">
                <a16:creationId xmlns:a16="http://schemas.microsoft.com/office/drawing/2014/main" id="{5B2953AF-E300-7849-83CF-F5863860EBD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6" name="Date Placeholder 3">
            <a:extLst>
              <a:ext uri="{FF2B5EF4-FFF2-40B4-BE49-F238E27FC236}">
                <a16:creationId xmlns:a16="http://schemas.microsoft.com/office/drawing/2014/main" id="{D1F7EB0C-F0C7-4428-4793-45C6CCFBA8D7}"/>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7" name="Slide Number Placeholder 5">
            <a:extLst>
              <a:ext uri="{FF2B5EF4-FFF2-40B4-BE49-F238E27FC236}">
                <a16:creationId xmlns:a16="http://schemas.microsoft.com/office/drawing/2014/main" id="{3C44DB54-2F9B-AB0E-83AD-916E30638998}"/>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21807528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Text w/1 Photo_Right_Lt Blu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E2F2BDC-DA3B-C5E8-A62D-CAED13C5C907}"/>
              </a:ext>
            </a:extLst>
          </p:cNvPr>
          <p:cNvSpPr/>
          <p:nvPr userDrawn="1"/>
        </p:nvSpPr>
        <p:spPr>
          <a:xfrm>
            <a:off x="0" y="0"/>
            <a:ext cx="12192000" cy="6858000"/>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389E8E8A-20D0-434D-97E4-E90D0CFC8F0F}"/>
              </a:ext>
            </a:extLst>
          </p:cNvPr>
          <p:cNvSpPr>
            <a:spLocks noGrp="1"/>
          </p:cNvSpPr>
          <p:nvPr>
            <p:ph type="title" hasCustomPrompt="1"/>
          </p:nvPr>
        </p:nvSpPr>
        <p:spPr>
          <a:xfrm>
            <a:off x="457200" y="457200"/>
            <a:ext cx="5407152" cy="1005840"/>
          </a:xfrm>
        </p:spPr>
        <p:txBody>
          <a:bodyPr/>
          <a:lstStyle>
            <a:lvl1pPr>
              <a:defRPr/>
            </a:lvl1pPr>
          </a:lstStyle>
          <a:p>
            <a:r>
              <a:rPr lang="en-US"/>
              <a:t>Click to Add Title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hasCustomPrompt="1"/>
          </p:nvPr>
        </p:nvSpPr>
        <p:spPr>
          <a:xfrm>
            <a:off x="457199" y="1463040"/>
            <a:ext cx="5407151" cy="4754880"/>
          </a:xfrm>
        </p:spPr>
        <p:txBody>
          <a:bodyPr anchor="ct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4" name="Picture Placeholder 13">
            <a:extLst>
              <a:ext uri="{FF2B5EF4-FFF2-40B4-BE49-F238E27FC236}">
                <a16:creationId xmlns:a16="http://schemas.microsoft.com/office/drawing/2014/main" id="{21A1BD9B-A686-F4D5-403A-8696CF8CC997}"/>
              </a:ext>
            </a:extLst>
          </p:cNvPr>
          <p:cNvSpPr>
            <a:spLocks noGrp="1"/>
          </p:cNvSpPr>
          <p:nvPr>
            <p:ph type="pic" sz="quarter" idx="13" hasCustomPrompt="1"/>
          </p:nvPr>
        </p:nvSpPr>
        <p:spPr>
          <a:xfrm>
            <a:off x="6458100" y="0"/>
            <a:ext cx="5733901" cy="6219824"/>
          </a:xfrm>
          <a:custGeom>
            <a:avLst/>
            <a:gdLst>
              <a:gd name="connsiteX0" fmla="*/ 0 w 5733901"/>
              <a:gd name="connsiteY0" fmla="*/ 0 h 6219824"/>
              <a:gd name="connsiteX1" fmla="*/ 5733901 w 5733901"/>
              <a:gd name="connsiteY1" fmla="*/ 0 h 6219824"/>
              <a:gd name="connsiteX2" fmla="*/ 5733901 w 5733901"/>
              <a:gd name="connsiteY2" fmla="*/ 6219824 h 6219824"/>
              <a:gd name="connsiteX3" fmla="*/ 550714 w 5733901"/>
              <a:gd name="connsiteY3" fmla="*/ 6219824 h 6219824"/>
              <a:gd name="connsiteX4" fmla="*/ 0 w 5733901"/>
              <a:gd name="connsiteY4" fmla="*/ 5669111 h 6219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3901" h="6219824">
                <a:moveTo>
                  <a:pt x="0" y="0"/>
                </a:moveTo>
                <a:lnTo>
                  <a:pt x="5733901" y="0"/>
                </a:lnTo>
                <a:lnTo>
                  <a:pt x="5733901" y="6219824"/>
                </a:lnTo>
                <a:lnTo>
                  <a:pt x="550714" y="6219824"/>
                </a:lnTo>
                <a:cubicBezTo>
                  <a:pt x="246785" y="6219824"/>
                  <a:pt x="0" y="5973040"/>
                  <a:pt x="0" y="5669111"/>
                </a:cubicBezTo>
                <a:close/>
              </a:path>
            </a:pathLst>
          </a:custGeom>
          <a:solidFill>
            <a:schemeClr val="tx1">
              <a:lumMod val="50000"/>
              <a:lumOff val="50000"/>
            </a:schemeClr>
          </a:solidFill>
        </p:spPr>
        <p:txBody>
          <a:bodyPr wrap="square">
            <a:noAutofit/>
          </a:bodyPr>
          <a:lstStyle>
            <a:lvl1pPr marL="0" indent="0">
              <a:buNone/>
              <a:defRPr/>
            </a:lvl1pPr>
          </a:lstStyle>
          <a:p>
            <a:r>
              <a:rPr lang="en-US"/>
              <a:t>Click to insert photo</a:t>
            </a:r>
          </a:p>
        </p:txBody>
      </p:sp>
      <p:pic>
        <p:nvPicPr>
          <p:cNvPr id="10" name="Graphic 9">
            <a:extLst>
              <a:ext uri="{FF2B5EF4-FFF2-40B4-BE49-F238E27FC236}">
                <a16:creationId xmlns:a16="http://schemas.microsoft.com/office/drawing/2014/main" id="{8E88ED26-2CDC-E9CE-9DC7-7E7D5F4E06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6" name="Date Placeholder 3">
            <a:extLst>
              <a:ext uri="{FF2B5EF4-FFF2-40B4-BE49-F238E27FC236}">
                <a16:creationId xmlns:a16="http://schemas.microsoft.com/office/drawing/2014/main" id="{39242130-A519-DF3E-3330-88522994CF21}"/>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7" name="Slide Number Placeholder 5">
            <a:extLst>
              <a:ext uri="{FF2B5EF4-FFF2-40B4-BE49-F238E27FC236}">
                <a16:creationId xmlns:a16="http://schemas.microsoft.com/office/drawing/2014/main" id="{0E0C435D-46F5-278C-496F-19E643E01DA8}"/>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30187258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Text w/1 Photo_Right_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E8E8A-20D0-434D-97E4-E90D0CFC8F0F}"/>
              </a:ext>
            </a:extLst>
          </p:cNvPr>
          <p:cNvSpPr>
            <a:spLocks noGrp="1"/>
          </p:cNvSpPr>
          <p:nvPr>
            <p:ph type="title" hasCustomPrompt="1"/>
          </p:nvPr>
        </p:nvSpPr>
        <p:spPr>
          <a:xfrm>
            <a:off x="457200" y="457200"/>
            <a:ext cx="5407152" cy="1005840"/>
          </a:xfrm>
        </p:spPr>
        <p:txBody>
          <a:bodyPr/>
          <a:lstStyle>
            <a:lvl1pPr>
              <a:defRPr/>
            </a:lvl1pPr>
          </a:lstStyle>
          <a:p>
            <a:r>
              <a:rPr lang="en-US"/>
              <a:t>Click to Add Title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hasCustomPrompt="1"/>
          </p:nvPr>
        </p:nvSpPr>
        <p:spPr>
          <a:xfrm>
            <a:off x="457199" y="1463040"/>
            <a:ext cx="5407151" cy="4754880"/>
          </a:xfrm>
        </p:spPr>
        <p:txBody>
          <a:bodyPr anchor="ct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4" name="Picture Placeholder 13">
            <a:extLst>
              <a:ext uri="{FF2B5EF4-FFF2-40B4-BE49-F238E27FC236}">
                <a16:creationId xmlns:a16="http://schemas.microsoft.com/office/drawing/2014/main" id="{21A1BD9B-A686-F4D5-403A-8696CF8CC997}"/>
              </a:ext>
            </a:extLst>
          </p:cNvPr>
          <p:cNvSpPr>
            <a:spLocks noGrp="1"/>
          </p:cNvSpPr>
          <p:nvPr>
            <p:ph type="pic" sz="quarter" idx="13" hasCustomPrompt="1"/>
          </p:nvPr>
        </p:nvSpPr>
        <p:spPr>
          <a:xfrm>
            <a:off x="6458100" y="0"/>
            <a:ext cx="5733901" cy="6219824"/>
          </a:xfrm>
          <a:custGeom>
            <a:avLst/>
            <a:gdLst>
              <a:gd name="connsiteX0" fmla="*/ 0 w 5733901"/>
              <a:gd name="connsiteY0" fmla="*/ 0 h 6219824"/>
              <a:gd name="connsiteX1" fmla="*/ 5733901 w 5733901"/>
              <a:gd name="connsiteY1" fmla="*/ 0 h 6219824"/>
              <a:gd name="connsiteX2" fmla="*/ 5733901 w 5733901"/>
              <a:gd name="connsiteY2" fmla="*/ 6219824 h 6219824"/>
              <a:gd name="connsiteX3" fmla="*/ 550714 w 5733901"/>
              <a:gd name="connsiteY3" fmla="*/ 6219824 h 6219824"/>
              <a:gd name="connsiteX4" fmla="*/ 0 w 5733901"/>
              <a:gd name="connsiteY4" fmla="*/ 5669111 h 6219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3901" h="6219824">
                <a:moveTo>
                  <a:pt x="0" y="0"/>
                </a:moveTo>
                <a:lnTo>
                  <a:pt x="5733901" y="0"/>
                </a:lnTo>
                <a:lnTo>
                  <a:pt x="5733901" y="6219824"/>
                </a:lnTo>
                <a:lnTo>
                  <a:pt x="550714" y="6219824"/>
                </a:lnTo>
                <a:cubicBezTo>
                  <a:pt x="246785" y="6219824"/>
                  <a:pt x="0" y="5973040"/>
                  <a:pt x="0" y="5669111"/>
                </a:cubicBezTo>
                <a:close/>
              </a:path>
            </a:pathLst>
          </a:custGeom>
          <a:solidFill>
            <a:schemeClr val="tx1">
              <a:lumMod val="50000"/>
              <a:lumOff val="50000"/>
            </a:schemeClr>
          </a:solidFill>
        </p:spPr>
        <p:txBody>
          <a:bodyPr wrap="square">
            <a:noAutofit/>
          </a:bodyPr>
          <a:lstStyle>
            <a:lvl1pPr marL="0" indent="0">
              <a:buNone/>
              <a:defRPr/>
            </a:lvl1pPr>
          </a:lstStyle>
          <a:p>
            <a:r>
              <a:rPr lang="en-US"/>
              <a:t>Click to insert photo</a:t>
            </a:r>
          </a:p>
        </p:txBody>
      </p:sp>
      <p:pic>
        <p:nvPicPr>
          <p:cNvPr id="10" name="Graphic 9">
            <a:extLst>
              <a:ext uri="{FF2B5EF4-FFF2-40B4-BE49-F238E27FC236}">
                <a16:creationId xmlns:a16="http://schemas.microsoft.com/office/drawing/2014/main" id="{8E88ED26-2CDC-E9CE-9DC7-7E7D5F4E06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6" name="Date Placeholder 3">
            <a:extLst>
              <a:ext uri="{FF2B5EF4-FFF2-40B4-BE49-F238E27FC236}">
                <a16:creationId xmlns:a16="http://schemas.microsoft.com/office/drawing/2014/main" id="{39242130-A519-DF3E-3330-88522994CF21}"/>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7" name="Slide Number Placeholder 5">
            <a:extLst>
              <a:ext uri="{FF2B5EF4-FFF2-40B4-BE49-F238E27FC236}">
                <a16:creationId xmlns:a16="http://schemas.microsoft.com/office/drawing/2014/main" id="{0E0C435D-46F5-278C-496F-19E643E01DA8}"/>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5155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vider Slide">
    <p:spTree>
      <p:nvGrpSpPr>
        <p:cNvPr id="1" name=""/>
        <p:cNvGrpSpPr/>
        <p:nvPr/>
      </p:nvGrpSpPr>
      <p:grpSpPr>
        <a:xfrm>
          <a:off x="0" y="0"/>
          <a:ext cx="0" cy="0"/>
          <a:chOff x="0" y="0"/>
          <a:chExt cx="0" cy="0"/>
        </a:xfrm>
      </p:grpSpPr>
      <p:pic>
        <p:nvPicPr>
          <p:cNvPr id="6" name="Picture 5" descr="A blue and purple background with a circular object with dots&#10;&#10;Description automatically generated with medium confidence">
            <a:extLst>
              <a:ext uri="{FF2B5EF4-FFF2-40B4-BE49-F238E27FC236}">
                <a16:creationId xmlns:a16="http://schemas.microsoft.com/office/drawing/2014/main" id="{C29DD079-023B-C646-CC43-943B11CE94A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769"/>
          <a:stretch/>
        </p:blipFill>
        <p:spPr>
          <a:xfrm>
            <a:off x="-1" y="1"/>
            <a:ext cx="12192001" cy="6857999"/>
          </a:xfrm>
          <a:prstGeom prst="rect">
            <a:avLst/>
          </a:prstGeom>
        </p:spPr>
      </p:pic>
      <p:sp>
        <p:nvSpPr>
          <p:cNvPr id="2" name="Title 1">
            <a:extLst>
              <a:ext uri="{FF2B5EF4-FFF2-40B4-BE49-F238E27FC236}">
                <a16:creationId xmlns:a16="http://schemas.microsoft.com/office/drawing/2014/main" id="{A91A311E-3A3C-D146-8017-A93EBC0EF1F2}"/>
              </a:ext>
            </a:extLst>
          </p:cNvPr>
          <p:cNvSpPr>
            <a:spLocks noGrp="1"/>
          </p:cNvSpPr>
          <p:nvPr>
            <p:ph type="title"/>
          </p:nvPr>
        </p:nvSpPr>
        <p:spPr>
          <a:xfrm>
            <a:off x="838200" y="2491324"/>
            <a:ext cx="4287253" cy="1325563"/>
          </a:xfrm>
          <a:prstGeom prst="rect">
            <a:avLst/>
          </a:prstGeom>
        </p:spPr>
        <p:txBody>
          <a:bodyPr/>
          <a:lstStyle>
            <a:lvl1pPr>
              <a:defRPr sz="4533">
                <a:solidFill>
                  <a:schemeClr val="bg1"/>
                </a:solidFill>
              </a:defRPr>
            </a:lvl1pPr>
          </a:lstStyle>
          <a:p>
            <a:r>
              <a:rPr lang="en-US"/>
              <a:t>Click to edit Master title style</a:t>
            </a:r>
          </a:p>
        </p:txBody>
      </p:sp>
      <p:sp>
        <p:nvSpPr>
          <p:cNvPr id="5" name="TextBox 4">
            <a:extLst>
              <a:ext uri="{FF2B5EF4-FFF2-40B4-BE49-F238E27FC236}">
                <a16:creationId xmlns:a16="http://schemas.microsoft.com/office/drawing/2014/main" id="{5D5EA8C5-465B-CF48-B10F-ED298AED48D5}"/>
              </a:ext>
            </a:extLst>
          </p:cNvPr>
          <p:cNvSpPr txBox="1"/>
          <p:nvPr userDrawn="1"/>
        </p:nvSpPr>
        <p:spPr>
          <a:xfrm>
            <a:off x="99935" y="6537319"/>
            <a:ext cx="8940800" cy="230832"/>
          </a:xfrm>
          <a:prstGeom prst="rect">
            <a:avLst/>
          </a:prstGeom>
          <a:noFill/>
        </p:spPr>
        <p:txBody>
          <a:bodyPr wrap="square">
            <a:prstTxWarp prst="textNoShape">
              <a:avLst/>
            </a:prstTxWarp>
            <a:spAutoFit/>
          </a:bodyPr>
          <a:lstStyle/>
          <a:p>
            <a:fld id="{EF7F0E68-B485-4823-ACD0-952E1F4EA079}" type="slidenum">
              <a:rPr lang="en-US" sz="900">
                <a:solidFill>
                  <a:schemeClr val="bg1"/>
                </a:solidFill>
                <a:latin typeface="Calibri"/>
                <a:ea typeface="Calibri" pitchFamily="-72" charset="0"/>
                <a:cs typeface="Calibri" pitchFamily="-72" charset="0"/>
              </a:rPr>
              <a:pPr/>
              <a:t>‹#›</a:t>
            </a:fld>
            <a:r>
              <a:rPr lang="en-US" sz="900">
                <a:solidFill>
                  <a:schemeClr val="bg1"/>
                </a:solidFill>
                <a:latin typeface="Calibri"/>
                <a:ea typeface="Calibri" pitchFamily="-72" charset="0"/>
                <a:cs typeface="Calibri" pitchFamily="-72" charset="0"/>
              </a:rPr>
              <a:t>  </a:t>
            </a:r>
            <a:r>
              <a:rPr lang="en-US" sz="900" err="1">
                <a:solidFill>
                  <a:schemeClr val="bg1"/>
                </a:solidFill>
                <a:latin typeface="Calibri"/>
                <a:ea typeface="Calibri" pitchFamily="-72" charset="0"/>
                <a:cs typeface="Calibri" pitchFamily="-72" charset="0"/>
              </a:rPr>
              <a:t>ǀ</a:t>
            </a:r>
            <a:r>
              <a:rPr lang="en-US" sz="900">
                <a:solidFill>
                  <a:schemeClr val="bg1"/>
                </a:solidFill>
                <a:latin typeface="Calibri"/>
                <a:ea typeface="Calibri" pitchFamily="-72" charset="0"/>
                <a:cs typeface="Calibri" pitchFamily="-72" charset="0"/>
              </a:rPr>
              <a:t>  </a:t>
            </a:r>
            <a:fld id="{DA7D3502-AAD1-498B-9DC8-67188478AEE3}" type="datetime1">
              <a:rPr lang="en-US" sz="900" smtClean="0">
                <a:solidFill>
                  <a:schemeClr val="bg1"/>
                </a:solidFill>
                <a:latin typeface="Calibri"/>
                <a:ea typeface="Calibri" pitchFamily="-72" charset="0"/>
                <a:cs typeface="Calibri" pitchFamily="-72" charset="0"/>
              </a:rPr>
              <a:pPr/>
              <a:t>9/4/2024</a:t>
            </a:fld>
            <a:r>
              <a:rPr lang="en-US" sz="900">
                <a:solidFill>
                  <a:schemeClr val="bg1"/>
                </a:solidFill>
                <a:latin typeface="Calibri"/>
                <a:ea typeface="Calibri" pitchFamily="-72" charset="0"/>
                <a:cs typeface="Calibri" pitchFamily="-72" charset="0"/>
              </a:rPr>
              <a:t> © 2024 PSCU/Co-op Solutions. All rights reserved worldwide. Confidential – do not copy or distribute without permission.</a:t>
            </a:r>
          </a:p>
        </p:txBody>
      </p:sp>
      <p:grpSp>
        <p:nvGrpSpPr>
          <p:cNvPr id="11" name="Group 10">
            <a:extLst>
              <a:ext uri="{FF2B5EF4-FFF2-40B4-BE49-F238E27FC236}">
                <a16:creationId xmlns:a16="http://schemas.microsoft.com/office/drawing/2014/main" id="{89C96CEB-A982-41B8-F4F6-512C248413FA}"/>
              </a:ext>
            </a:extLst>
          </p:cNvPr>
          <p:cNvGrpSpPr/>
          <p:nvPr userDrawn="1"/>
        </p:nvGrpSpPr>
        <p:grpSpPr>
          <a:xfrm>
            <a:off x="272759" y="205379"/>
            <a:ext cx="1969536" cy="477448"/>
            <a:chOff x="7391683" y="154034"/>
            <a:chExt cx="1477152" cy="358086"/>
          </a:xfrm>
        </p:grpSpPr>
        <p:pic>
          <p:nvPicPr>
            <p:cNvPr id="12" name="Picture 11">
              <a:extLst>
                <a:ext uri="{FF2B5EF4-FFF2-40B4-BE49-F238E27FC236}">
                  <a16:creationId xmlns:a16="http://schemas.microsoft.com/office/drawing/2014/main" id="{EF6758A5-32A8-9417-034F-2F1282608B0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391683" y="154034"/>
              <a:ext cx="578849" cy="358086"/>
            </a:xfrm>
            <a:prstGeom prst="rect">
              <a:avLst/>
            </a:prstGeom>
          </p:spPr>
        </p:pic>
        <p:cxnSp>
          <p:nvCxnSpPr>
            <p:cNvPr id="13" name="Straight Connector 12">
              <a:extLst>
                <a:ext uri="{FF2B5EF4-FFF2-40B4-BE49-F238E27FC236}">
                  <a16:creationId xmlns:a16="http://schemas.microsoft.com/office/drawing/2014/main" id="{5073C8E1-995E-D483-E566-5C35E52D1428}"/>
                </a:ext>
              </a:extLst>
            </p:cNvPr>
            <p:cNvCxnSpPr>
              <a:cxnSpLocks/>
            </p:cNvCxnSpPr>
            <p:nvPr userDrawn="1"/>
          </p:nvCxnSpPr>
          <p:spPr>
            <a:xfrm>
              <a:off x="8023708" y="169076"/>
              <a:ext cx="0" cy="29477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Picture 13" descr="A close-up of a logo&#10;&#10;Description automatically generated">
              <a:extLst>
                <a:ext uri="{FF2B5EF4-FFF2-40B4-BE49-F238E27FC236}">
                  <a16:creationId xmlns:a16="http://schemas.microsoft.com/office/drawing/2014/main" id="{FADD899E-68A9-1C99-0167-D6DA337879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9535" y="250489"/>
              <a:ext cx="749300" cy="170726"/>
            </a:xfrm>
            <a:prstGeom prst="rect">
              <a:avLst/>
            </a:prstGeom>
          </p:spPr>
        </p:pic>
      </p:grpSp>
    </p:spTree>
    <p:extLst>
      <p:ext uri="{BB962C8B-B14F-4D97-AF65-F5344CB8AC3E}">
        <p14:creationId xmlns:p14="http://schemas.microsoft.com/office/powerpoint/2010/main" val="1697976064"/>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Text w/1 Photo_Left_Lt Blu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E2F2BDC-DA3B-C5E8-A62D-CAED13C5C907}"/>
              </a:ext>
            </a:extLst>
          </p:cNvPr>
          <p:cNvSpPr/>
          <p:nvPr userDrawn="1"/>
        </p:nvSpPr>
        <p:spPr>
          <a:xfrm>
            <a:off x="0" y="0"/>
            <a:ext cx="12192000" cy="6858000"/>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351">
              <a:latin typeface="Segoe UI" panose="020B0502040204020203" pitchFamily="34" charset="0"/>
            </a:endParaRPr>
          </a:p>
        </p:txBody>
      </p:sp>
      <p:sp>
        <p:nvSpPr>
          <p:cNvPr id="6" name="Picture Placeholder 4">
            <a:extLst>
              <a:ext uri="{FF2B5EF4-FFF2-40B4-BE49-F238E27FC236}">
                <a16:creationId xmlns:a16="http://schemas.microsoft.com/office/drawing/2014/main" id="{0172AF1D-D626-97EB-64FA-57ACB6C3CA12}"/>
              </a:ext>
            </a:extLst>
          </p:cNvPr>
          <p:cNvSpPr>
            <a:spLocks noGrp="1"/>
          </p:cNvSpPr>
          <p:nvPr>
            <p:ph type="pic" sz="quarter" idx="13" hasCustomPrompt="1"/>
          </p:nvPr>
        </p:nvSpPr>
        <p:spPr>
          <a:xfrm>
            <a:off x="2" y="644218"/>
            <a:ext cx="5732145" cy="6213783"/>
          </a:xfrm>
          <a:custGeom>
            <a:avLst/>
            <a:gdLst>
              <a:gd name="connsiteX0" fmla="*/ 0 w 5732145"/>
              <a:gd name="connsiteY0" fmla="*/ 0 h 6213782"/>
              <a:gd name="connsiteX1" fmla="*/ 5181600 w 5732145"/>
              <a:gd name="connsiteY1" fmla="*/ 0 h 6213782"/>
              <a:gd name="connsiteX2" fmla="*/ 5732145 w 5732145"/>
              <a:gd name="connsiteY2" fmla="*/ 550545 h 6213782"/>
              <a:gd name="connsiteX3" fmla="*/ 5732145 w 5732145"/>
              <a:gd name="connsiteY3" fmla="*/ 6213782 h 6213782"/>
              <a:gd name="connsiteX4" fmla="*/ 0 w 5732145"/>
              <a:gd name="connsiteY4" fmla="*/ 6213782 h 621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145" h="6213782">
                <a:moveTo>
                  <a:pt x="0" y="0"/>
                </a:moveTo>
                <a:lnTo>
                  <a:pt x="5181600" y="0"/>
                </a:lnTo>
                <a:cubicBezTo>
                  <a:pt x="5485436" y="0"/>
                  <a:pt x="5732145" y="246709"/>
                  <a:pt x="5732145" y="550545"/>
                </a:cubicBezTo>
                <a:lnTo>
                  <a:pt x="5732145" y="6213782"/>
                </a:lnTo>
                <a:lnTo>
                  <a:pt x="0" y="6213782"/>
                </a:lnTo>
                <a:close/>
              </a:path>
            </a:pathLst>
          </a:custGeom>
          <a:solidFill>
            <a:schemeClr val="tx1">
              <a:lumMod val="50000"/>
              <a:lumOff val="50000"/>
            </a:schemeClr>
          </a:solidFill>
        </p:spPr>
        <p:txBody>
          <a:bodyPr wrap="square">
            <a:noAutofit/>
          </a:bodyPr>
          <a:lstStyle>
            <a:lvl1pPr marL="0" indent="0">
              <a:buNone/>
              <a:defRPr/>
            </a:lvl1pPr>
          </a:lstStyle>
          <a:p>
            <a:r>
              <a:rPr lang="en-US"/>
              <a:t>Click to insert photo</a:t>
            </a:r>
          </a:p>
        </p:txBody>
      </p:sp>
      <p:sp>
        <p:nvSpPr>
          <p:cNvPr id="7" name="Title 1">
            <a:extLst>
              <a:ext uri="{FF2B5EF4-FFF2-40B4-BE49-F238E27FC236}">
                <a16:creationId xmlns:a16="http://schemas.microsoft.com/office/drawing/2014/main" id="{A8AD2809-77BE-0C32-E632-F4565587835E}"/>
              </a:ext>
            </a:extLst>
          </p:cNvPr>
          <p:cNvSpPr>
            <a:spLocks noGrp="1"/>
          </p:cNvSpPr>
          <p:nvPr>
            <p:ph type="title" hasCustomPrompt="1"/>
          </p:nvPr>
        </p:nvSpPr>
        <p:spPr>
          <a:xfrm>
            <a:off x="6403851" y="457200"/>
            <a:ext cx="5407152" cy="1005840"/>
          </a:xfrm>
        </p:spPr>
        <p:txBody>
          <a:bodyPr/>
          <a:lstStyle>
            <a:lvl1pPr>
              <a:defRPr/>
            </a:lvl1pPr>
          </a:lstStyle>
          <a:p>
            <a:r>
              <a:rPr lang="en-US"/>
              <a:t>Click to Add Title</a:t>
            </a:r>
          </a:p>
        </p:txBody>
      </p:sp>
      <p:sp>
        <p:nvSpPr>
          <p:cNvPr id="9" name="Content Placeholder 2">
            <a:extLst>
              <a:ext uri="{FF2B5EF4-FFF2-40B4-BE49-F238E27FC236}">
                <a16:creationId xmlns:a16="http://schemas.microsoft.com/office/drawing/2014/main" id="{EDB54F3A-0EE5-01E3-7BD8-52D90E75C5EC}"/>
              </a:ext>
            </a:extLst>
          </p:cNvPr>
          <p:cNvSpPr>
            <a:spLocks noGrp="1"/>
          </p:cNvSpPr>
          <p:nvPr>
            <p:ph sz="half" idx="1" hasCustomPrompt="1"/>
          </p:nvPr>
        </p:nvSpPr>
        <p:spPr>
          <a:xfrm>
            <a:off x="6403850" y="1463040"/>
            <a:ext cx="5407151" cy="4754880"/>
          </a:xfrm>
        </p:spPr>
        <p:txBody>
          <a:bodyPr anchor="ctr"/>
          <a:lstStyle>
            <a:lvl1pPr>
              <a:defRPr/>
            </a:lvl1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pic>
        <p:nvPicPr>
          <p:cNvPr id="13" name="Graphic 12">
            <a:extLst>
              <a:ext uri="{FF2B5EF4-FFF2-40B4-BE49-F238E27FC236}">
                <a16:creationId xmlns:a16="http://schemas.microsoft.com/office/drawing/2014/main" id="{35E7C20D-FA4D-BD18-33DA-45D4E0CC9C3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2" name="Date Placeholder 3">
            <a:extLst>
              <a:ext uri="{FF2B5EF4-FFF2-40B4-BE49-F238E27FC236}">
                <a16:creationId xmlns:a16="http://schemas.microsoft.com/office/drawing/2014/main" id="{C4481591-335F-BD6B-5B5B-D3A66A7AFCD5}"/>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3" name="Slide Number Placeholder 5">
            <a:extLst>
              <a:ext uri="{FF2B5EF4-FFF2-40B4-BE49-F238E27FC236}">
                <a16:creationId xmlns:a16="http://schemas.microsoft.com/office/drawing/2014/main" id="{0E31A44B-EFB6-84ED-9E2C-40FFEDB25F70}"/>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39829611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Text w/1 Photo_Left_White">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0172AF1D-D626-97EB-64FA-57ACB6C3CA12}"/>
              </a:ext>
            </a:extLst>
          </p:cNvPr>
          <p:cNvSpPr>
            <a:spLocks noGrp="1"/>
          </p:cNvSpPr>
          <p:nvPr>
            <p:ph type="pic" sz="quarter" idx="13" hasCustomPrompt="1"/>
          </p:nvPr>
        </p:nvSpPr>
        <p:spPr>
          <a:xfrm>
            <a:off x="2" y="644218"/>
            <a:ext cx="5732145" cy="6213783"/>
          </a:xfrm>
          <a:custGeom>
            <a:avLst/>
            <a:gdLst>
              <a:gd name="connsiteX0" fmla="*/ 0 w 5732145"/>
              <a:gd name="connsiteY0" fmla="*/ 0 h 6213782"/>
              <a:gd name="connsiteX1" fmla="*/ 5181600 w 5732145"/>
              <a:gd name="connsiteY1" fmla="*/ 0 h 6213782"/>
              <a:gd name="connsiteX2" fmla="*/ 5732145 w 5732145"/>
              <a:gd name="connsiteY2" fmla="*/ 550545 h 6213782"/>
              <a:gd name="connsiteX3" fmla="*/ 5732145 w 5732145"/>
              <a:gd name="connsiteY3" fmla="*/ 6213782 h 6213782"/>
              <a:gd name="connsiteX4" fmla="*/ 0 w 5732145"/>
              <a:gd name="connsiteY4" fmla="*/ 6213782 h 6213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145" h="6213782">
                <a:moveTo>
                  <a:pt x="0" y="0"/>
                </a:moveTo>
                <a:lnTo>
                  <a:pt x="5181600" y="0"/>
                </a:lnTo>
                <a:cubicBezTo>
                  <a:pt x="5485436" y="0"/>
                  <a:pt x="5732145" y="246709"/>
                  <a:pt x="5732145" y="550545"/>
                </a:cubicBezTo>
                <a:lnTo>
                  <a:pt x="5732145" y="6213782"/>
                </a:lnTo>
                <a:lnTo>
                  <a:pt x="0" y="6213782"/>
                </a:lnTo>
                <a:close/>
              </a:path>
            </a:pathLst>
          </a:custGeom>
          <a:solidFill>
            <a:schemeClr val="tx1">
              <a:lumMod val="50000"/>
              <a:lumOff val="50000"/>
            </a:schemeClr>
          </a:solidFill>
        </p:spPr>
        <p:txBody>
          <a:bodyPr wrap="square">
            <a:noAutofit/>
          </a:bodyPr>
          <a:lstStyle>
            <a:lvl1pPr marL="0" indent="0">
              <a:buNone/>
              <a:defRPr/>
            </a:lvl1pPr>
          </a:lstStyle>
          <a:p>
            <a:r>
              <a:rPr lang="en-US"/>
              <a:t>Click to insert photo</a:t>
            </a:r>
          </a:p>
        </p:txBody>
      </p:sp>
      <p:sp>
        <p:nvSpPr>
          <p:cNvPr id="7" name="Title 1">
            <a:extLst>
              <a:ext uri="{FF2B5EF4-FFF2-40B4-BE49-F238E27FC236}">
                <a16:creationId xmlns:a16="http://schemas.microsoft.com/office/drawing/2014/main" id="{A8AD2809-77BE-0C32-E632-F4565587835E}"/>
              </a:ext>
            </a:extLst>
          </p:cNvPr>
          <p:cNvSpPr>
            <a:spLocks noGrp="1"/>
          </p:cNvSpPr>
          <p:nvPr>
            <p:ph type="title" hasCustomPrompt="1"/>
          </p:nvPr>
        </p:nvSpPr>
        <p:spPr>
          <a:xfrm>
            <a:off x="6403851" y="457200"/>
            <a:ext cx="5407152" cy="1005840"/>
          </a:xfrm>
        </p:spPr>
        <p:txBody>
          <a:bodyPr/>
          <a:lstStyle>
            <a:lvl1pPr>
              <a:defRPr/>
            </a:lvl1pPr>
          </a:lstStyle>
          <a:p>
            <a:r>
              <a:rPr lang="en-US"/>
              <a:t>Click to Add Title</a:t>
            </a:r>
          </a:p>
        </p:txBody>
      </p:sp>
      <p:sp>
        <p:nvSpPr>
          <p:cNvPr id="9" name="Content Placeholder 2">
            <a:extLst>
              <a:ext uri="{FF2B5EF4-FFF2-40B4-BE49-F238E27FC236}">
                <a16:creationId xmlns:a16="http://schemas.microsoft.com/office/drawing/2014/main" id="{EDB54F3A-0EE5-01E3-7BD8-52D90E75C5EC}"/>
              </a:ext>
            </a:extLst>
          </p:cNvPr>
          <p:cNvSpPr>
            <a:spLocks noGrp="1"/>
          </p:cNvSpPr>
          <p:nvPr>
            <p:ph sz="half" idx="1" hasCustomPrompt="1"/>
          </p:nvPr>
        </p:nvSpPr>
        <p:spPr>
          <a:xfrm>
            <a:off x="6403850" y="1463040"/>
            <a:ext cx="5407151" cy="4754880"/>
          </a:xfrm>
        </p:spPr>
        <p:txBody>
          <a:bodyPr anchor="ctr"/>
          <a:lstStyle>
            <a:lvl1pPr>
              <a:defRPr/>
            </a:lvl1pPr>
          </a:lstStyle>
          <a:p>
            <a:pPr lvl="0"/>
            <a:r>
              <a:rPr lang="en-US"/>
              <a:t>Click to edit text</a:t>
            </a:r>
          </a:p>
          <a:p>
            <a:pPr lvl="1"/>
            <a:r>
              <a:rPr lang="en-US"/>
              <a:t>Second level</a:t>
            </a:r>
          </a:p>
          <a:p>
            <a:pPr lvl="2"/>
            <a:r>
              <a:rPr lang="en-US"/>
              <a:t>Third level</a:t>
            </a:r>
          </a:p>
          <a:p>
            <a:pPr lvl="3"/>
            <a:r>
              <a:rPr lang="en-US"/>
              <a:t>Fourth level</a:t>
            </a:r>
          </a:p>
          <a:p>
            <a:pPr lvl="4"/>
            <a:r>
              <a:rPr lang="en-US"/>
              <a:t>Fifth level</a:t>
            </a:r>
          </a:p>
        </p:txBody>
      </p:sp>
      <p:pic>
        <p:nvPicPr>
          <p:cNvPr id="13" name="Graphic 12">
            <a:extLst>
              <a:ext uri="{FF2B5EF4-FFF2-40B4-BE49-F238E27FC236}">
                <a16:creationId xmlns:a16="http://schemas.microsoft.com/office/drawing/2014/main" id="{35E7C20D-FA4D-BD18-33DA-45D4E0CC9C3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2" name="Date Placeholder 3">
            <a:extLst>
              <a:ext uri="{FF2B5EF4-FFF2-40B4-BE49-F238E27FC236}">
                <a16:creationId xmlns:a16="http://schemas.microsoft.com/office/drawing/2014/main" id="{C4481591-335F-BD6B-5B5B-D3A66A7AFCD5}"/>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3" name="Slide Number Placeholder 5">
            <a:extLst>
              <a:ext uri="{FF2B5EF4-FFF2-40B4-BE49-F238E27FC236}">
                <a16:creationId xmlns:a16="http://schemas.microsoft.com/office/drawing/2014/main" id="{0E31A44B-EFB6-84ED-9E2C-40FFEDB25F70}"/>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40119536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Text w/1 Content Box_Purple_Righ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B039B4F-3F3D-E07E-A3A3-8B20BE338066}"/>
              </a:ext>
            </a:extLst>
          </p:cNvPr>
          <p:cNvPicPr>
            <a:picLocks noChangeAspect="1"/>
          </p:cNvPicPr>
          <p:nvPr userDrawn="1"/>
        </p:nvPicPr>
        <p:blipFill>
          <a:blip r:embed="rId2"/>
          <a:srcRect/>
          <a:stretch/>
        </p:blipFill>
        <p:spPr>
          <a:xfrm>
            <a:off x="6095998" y="0"/>
            <a:ext cx="6095999" cy="6858000"/>
          </a:xfrm>
          <a:prstGeom prst="rect">
            <a:avLst/>
          </a:prstGeom>
        </p:spPr>
      </p:pic>
      <p:sp>
        <p:nvSpPr>
          <p:cNvPr id="4" name="Rectangle 3">
            <a:extLst>
              <a:ext uri="{FF2B5EF4-FFF2-40B4-BE49-F238E27FC236}">
                <a16:creationId xmlns:a16="http://schemas.microsoft.com/office/drawing/2014/main" id="{297C7499-DE91-09C3-0385-C5C9DCF2596B}"/>
              </a:ext>
            </a:extLst>
          </p:cNvPr>
          <p:cNvSpPr/>
          <p:nvPr userDrawn="1"/>
        </p:nvSpPr>
        <p:spPr>
          <a:xfrm>
            <a:off x="0" y="0"/>
            <a:ext cx="6096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389E8E8A-20D0-434D-97E4-E90D0CFC8F0F}"/>
              </a:ext>
            </a:extLst>
          </p:cNvPr>
          <p:cNvSpPr>
            <a:spLocks noGrp="1"/>
          </p:cNvSpPr>
          <p:nvPr>
            <p:ph type="title" hasCustomPrompt="1"/>
          </p:nvPr>
        </p:nvSpPr>
        <p:spPr>
          <a:xfrm>
            <a:off x="457200" y="457200"/>
            <a:ext cx="5407152" cy="1005840"/>
          </a:xfrm>
        </p:spPr>
        <p:txBody>
          <a:bodyPr/>
          <a:lstStyle>
            <a:lvl1pPr>
              <a:defRPr/>
            </a:lvl1pPr>
          </a:lstStyle>
          <a:p>
            <a:r>
              <a:rPr lang="en-US"/>
              <a:t>Click to Add Title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hasCustomPrompt="1"/>
          </p:nvPr>
        </p:nvSpPr>
        <p:spPr>
          <a:xfrm>
            <a:off x="457199" y="1463040"/>
            <a:ext cx="5407151" cy="4754880"/>
          </a:xfrm>
        </p:spPr>
        <p:txBody>
          <a:bodyPr anchor="ct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pic>
        <p:nvPicPr>
          <p:cNvPr id="13" name="Graphic 12">
            <a:extLst>
              <a:ext uri="{FF2B5EF4-FFF2-40B4-BE49-F238E27FC236}">
                <a16:creationId xmlns:a16="http://schemas.microsoft.com/office/drawing/2014/main" id="{4ED117EA-8C53-ADF5-9DFB-14D4A342D22A}"/>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1507373" y="6380584"/>
            <a:ext cx="303627" cy="320040"/>
          </a:xfrm>
          <a:prstGeom prst="rect">
            <a:avLst/>
          </a:prstGeom>
        </p:spPr>
      </p:pic>
      <p:sp>
        <p:nvSpPr>
          <p:cNvPr id="5" name="Date Placeholder 3">
            <a:extLst>
              <a:ext uri="{FF2B5EF4-FFF2-40B4-BE49-F238E27FC236}">
                <a16:creationId xmlns:a16="http://schemas.microsoft.com/office/drawing/2014/main" id="{301B1C86-4739-D084-E192-1FD531CE04CF}"/>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7" name="Slide Number Placeholder 5">
            <a:extLst>
              <a:ext uri="{FF2B5EF4-FFF2-40B4-BE49-F238E27FC236}">
                <a16:creationId xmlns:a16="http://schemas.microsoft.com/office/drawing/2014/main" id="{A672E377-7F54-DA88-9D85-4D8C5114DCDE}"/>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10785427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and Text w/1 Content Box_Navy_Righ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EAC9CE-E844-D6D2-1CEA-B3AE0FCCD5B6}"/>
              </a:ext>
            </a:extLst>
          </p:cNvPr>
          <p:cNvSpPr/>
          <p:nvPr userDrawn="1"/>
        </p:nvSpPr>
        <p:spPr>
          <a:xfrm>
            <a:off x="0" y="0"/>
            <a:ext cx="12192000" cy="6858000"/>
          </a:xfrm>
          <a:prstGeom prst="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351">
              <a:latin typeface="Segoe UI" panose="020B0502040204020203" pitchFamily="34" charset="0"/>
            </a:endParaRPr>
          </a:p>
        </p:txBody>
      </p:sp>
      <p:pic>
        <p:nvPicPr>
          <p:cNvPr id="4" name="Picture 3" descr="A blue background with dots&#10;&#10;Description automatically generated">
            <a:extLst>
              <a:ext uri="{FF2B5EF4-FFF2-40B4-BE49-F238E27FC236}">
                <a16:creationId xmlns:a16="http://schemas.microsoft.com/office/drawing/2014/main" id="{4B32566D-8B1A-52E7-88DE-CA74D415B87B}"/>
              </a:ext>
            </a:extLst>
          </p:cNvPr>
          <p:cNvPicPr>
            <a:picLocks noChangeAspect="1"/>
          </p:cNvPicPr>
          <p:nvPr userDrawn="1"/>
        </p:nvPicPr>
        <p:blipFill>
          <a:blip r:embed="rId2"/>
          <a:stretch>
            <a:fillRect/>
          </a:stretch>
        </p:blipFill>
        <p:spPr>
          <a:xfrm>
            <a:off x="6096000" y="0"/>
            <a:ext cx="6096000" cy="6858000"/>
          </a:xfrm>
          <a:prstGeom prst="rect">
            <a:avLst/>
          </a:prstGeom>
        </p:spPr>
      </p:pic>
      <p:sp>
        <p:nvSpPr>
          <p:cNvPr id="2" name="Title 1">
            <a:extLst>
              <a:ext uri="{FF2B5EF4-FFF2-40B4-BE49-F238E27FC236}">
                <a16:creationId xmlns:a16="http://schemas.microsoft.com/office/drawing/2014/main" id="{389E8E8A-20D0-434D-97E4-E90D0CFC8F0F}"/>
              </a:ext>
            </a:extLst>
          </p:cNvPr>
          <p:cNvSpPr>
            <a:spLocks noGrp="1"/>
          </p:cNvSpPr>
          <p:nvPr>
            <p:ph type="title" hasCustomPrompt="1"/>
          </p:nvPr>
        </p:nvSpPr>
        <p:spPr>
          <a:xfrm>
            <a:off x="457200" y="457200"/>
            <a:ext cx="5407152" cy="1005840"/>
          </a:xfrm>
        </p:spPr>
        <p:txBody>
          <a:bodyPr/>
          <a:lstStyle>
            <a:lvl1pPr>
              <a:defRPr/>
            </a:lvl1pPr>
          </a:lstStyle>
          <a:p>
            <a:r>
              <a:rPr lang="en-US"/>
              <a:t>Click to Add Title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hasCustomPrompt="1"/>
          </p:nvPr>
        </p:nvSpPr>
        <p:spPr>
          <a:xfrm>
            <a:off x="457199" y="1463040"/>
            <a:ext cx="5407151" cy="4754880"/>
          </a:xfrm>
        </p:spPr>
        <p:txBody>
          <a:bodyPr anchor="ct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pic>
        <p:nvPicPr>
          <p:cNvPr id="10" name="Graphic 9">
            <a:extLst>
              <a:ext uri="{FF2B5EF4-FFF2-40B4-BE49-F238E27FC236}">
                <a16:creationId xmlns:a16="http://schemas.microsoft.com/office/drawing/2014/main" id="{931D2AC0-38B6-314A-9F56-DBC092B3989C}"/>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1507373" y="6380584"/>
            <a:ext cx="303627" cy="320040"/>
          </a:xfrm>
          <a:prstGeom prst="rect">
            <a:avLst/>
          </a:prstGeom>
        </p:spPr>
      </p:pic>
      <p:sp>
        <p:nvSpPr>
          <p:cNvPr id="6" name="Date Placeholder 3">
            <a:extLst>
              <a:ext uri="{FF2B5EF4-FFF2-40B4-BE49-F238E27FC236}">
                <a16:creationId xmlns:a16="http://schemas.microsoft.com/office/drawing/2014/main" id="{53223544-AC65-7BF5-B9FD-3BBAFC6A7223}"/>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7" name="Slide Number Placeholder 5">
            <a:extLst>
              <a:ext uri="{FF2B5EF4-FFF2-40B4-BE49-F238E27FC236}">
                <a16:creationId xmlns:a16="http://schemas.microsoft.com/office/drawing/2014/main" id="{D48D94D9-F104-2A1F-5D6E-202065B14639}"/>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16546848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Text w/1 Content Box_Lt Blu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579E52D-36F3-BF49-B2C9-2C423A89BDC2}"/>
              </a:ext>
            </a:extLst>
          </p:cNvPr>
          <p:cNvSpPr/>
          <p:nvPr userDrawn="1"/>
        </p:nvSpPr>
        <p:spPr>
          <a:xfrm>
            <a:off x="6096000" y="0"/>
            <a:ext cx="6096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12" name="Rectangle 11">
            <a:extLst>
              <a:ext uri="{FF2B5EF4-FFF2-40B4-BE49-F238E27FC236}">
                <a16:creationId xmlns:a16="http://schemas.microsoft.com/office/drawing/2014/main" id="{406ECD3C-980E-DF4F-A8CD-B99C1DE72E2F}"/>
              </a:ext>
            </a:extLst>
          </p:cNvPr>
          <p:cNvSpPr/>
          <p:nvPr/>
        </p:nvSpPr>
        <p:spPr>
          <a:xfrm>
            <a:off x="6096000" y="0"/>
            <a:ext cx="6096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389E8E8A-20D0-434D-97E4-E90D0CFC8F0F}"/>
              </a:ext>
            </a:extLst>
          </p:cNvPr>
          <p:cNvSpPr>
            <a:spLocks noGrp="1"/>
          </p:cNvSpPr>
          <p:nvPr>
            <p:ph type="title" hasCustomPrompt="1"/>
          </p:nvPr>
        </p:nvSpPr>
        <p:spPr>
          <a:xfrm>
            <a:off x="457200" y="457200"/>
            <a:ext cx="5407152" cy="1005840"/>
          </a:xfrm>
        </p:spPr>
        <p:txBody>
          <a:bodyPr/>
          <a:lstStyle>
            <a:lvl1pPr>
              <a:defRPr/>
            </a:lvl1pPr>
          </a:lstStyle>
          <a:p>
            <a:r>
              <a:rPr lang="en-US"/>
              <a:t>Click to Add Title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hasCustomPrompt="1"/>
          </p:nvPr>
        </p:nvSpPr>
        <p:spPr>
          <a:xfrm>
            <a:off x="457199" y="1463040"/>
            <a:ext cx="5404104" cy="4754880"/>
          </a:xfrm>
        </p:spPr>
        <p:txBody>
          <a:bodyPr anchor="ct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pic>
        <p:nvPicPr>
          <p:cNvPr id="6" name="Graphic 5">
            <a:extLst>
              <a:ext uri="{FF2B5EF4-FFF2-40B4-BE49-F238E27FC236}">
                <a16:creationId xmlns:a16="http://schemas.microsoft.com/office/drawing/2014/main" id="{6BC1F23A-3847-A7FD-E240-D19FD2A6FAA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4" name="Date Placeholder 3">
            <a:extLst>
              <a:ext uri="{FF2B5EF4-FFF2-40B4-BE49-F238E27FC236}">
                <a16:creationId xmlns:a16="http://schemas.microsoft.com/office/drawing/2014/main" id="{74980DCF-DD16-D7DA-4CDF-1666875C960E}"/>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5" name="Slide Number Placeholder 5">
            <a:extLst>
              <a:ext uri="{FF2B5EF4-FFF2-40B4-BE49-F238E27FC236}">
                <a16:creationId xmlns:a16="http://schemas.microsoft.com/office/drawing/2014/main" id="{C4942F86-7F09-0EF5-BF18-BD6969229969}"/>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40462960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Text w/1 Content Box_Purple_Lef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AED2DE6-2B9E-A23A-3936-00CB1F954B31}"/>
              </a:ext>
            </a:extLst>
          </p:cNvPr>
          <p:cNvPicPr>
            <a:picLocks noChangeAspect="1"/>
          </p:cNvPicPr>
          <p:nvPr userDrawn="1"/>
        </p:nvPicPr>
        <p:blipFill>
          <a:blip r:embed="rId2"/>
          <a:srcRect/>
          <a:stretch/>
        </p:blipFill>
        <p:spPr>
          <a:xfrm>
            <a:off x="2" y="0"/>
            <a:ext cx="6095999" cy="6858000"/>
          </a:xfrm>
          <a:prstGeom prst="rect">
            <a:avLst/>
          </a:prstGeom>
        </p:spPr>
      </p:pic>
      <p:sp>
        <p:nvSpPr>
          <p:cNvPr id="4" name="Rectangle 3">
            <a:extLst>
              <a:ext uri="{FF2B5EF4-FFF2-40B4-BE49-F238E27FC236}">
                <a16:creationId xmlns:a16="http://schemas.microsoft.com/office/drawing/2014/main" id="{58718071-994B-0608-B4FD-AC88A27D4D31}"/>
              </a:ext>
            </a:extLst>
          </p:cNvPr>
          <p:cNvSpPr/>
          <p:nvPr userDrawn="1"/>
        </p:nvSpPr>
        <p:spPr>
          <a:xfrm>
            <a:off x="6096000" y="0"/>
            <a:ext cx="6096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389E8E8A-20D0-434D-97E4-E90D0CFC8F0F}"/>
              </a:ext>
            </a:extLst>
          </p:cNvPr>
          <p:cNvSpPr>
            <a:spLocks noGrp="1"/>
          </p:cNvSpPr>
          <p:nvPr>
            <p:ph type="title" hasCustomPrompt="1"/>
          </p:nvPr>
        </p:nvSpPr>
        <p:spPr>
          <a:xfrm>
            <a:off x="6403851" y="457200"/>
            <a:ext cx="5407152" cy="1005840"/>
          </a:xfrm>
        </p:spPr>
        <p:txBody>
          <a:bodyPr/>
          <a:lstStyle>
            <a:lvl1pPr>
              <a:defRPr/>
            </a:lvl1pPr>
          </a:lstStyle>
          <a:p>
            <a:r>
              <a:rPr lang="en-US"/>
              <a:t>Click to Add Title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hasCustomPrompt="1"/>
          </p:nvPr>
        </p:nvSpPr>
        <p:spPr>
          <a:xfrm>
            <a:off x="6403850" y="1463040"/>
            <a:ext cx="5407151" cy="4754880"/>
          </a:xfrm>
        </p:spPr>
        <p:txBody>
          <a:bodyPr anchor="ct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pic>
        <p:nvPicPr>
          <p:cNvPr id="13" name="Graphic 12">
            <a:extLst>
              <a:ext uri="{FF2B5EF4-FFF2-40B4-BE49-F238E27FC236}">
                <a16:creationId xmlns:a16="http://schemas.microsoft.com/office/drawing/2014/main" id="{B99FFD06-EEE4-265E-07F5-995F78FAC0F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507373" y="6380584"/>
            <a:ext cx="303628" cy="320040"/>
          </a:xfrm>
          <a:prstGeom prst="rect">
            <a:avLst/>
          </a:prstGeom>
        </p:spPr>
      </p:pic>
      <p:sp>
        <p:nvSpPr>
          <p:cNvPr id="6" name="Date Placeholder 3">
            <a:extLst>
              <a:ext uri="{FF2B5EF4-FFF2-40B4-BE49-F238E27FC236}">
                <a16:creationId xmlns:a16="http://schemas.microsoft.com/office/drawing/2014/main" id="{77C04949-72B8-914E-966C-0683D96A1CB6}"/>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7" name="Slide Number Placeholder 5">
            <a:extLst>
              <a:ext uri="{FF2B5EF4-FFF2-40B4-BE49-F238E27FC236}">
                <a16:creationId xmlns:a16="http://schemas.microsoft.com/office/drawing/2014/main" id="{7683778D-F82C-266F-3701-0B143CEAFEB0}"/>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16487064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and Text w/1 Content Box_Navy_Lef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DF8E0E5-F5D5-4FE5-E994-CF99D87F1937}"/>
              </a:ext>
            </a:extLst>
          </p:cNvPr>
          <p:cNvSpPr/>
          <p:nvPr userDrawn="1"/>
        </p:nvSpPr>
        <p:spPr>
          <a:xfrm>
            <a:off x="0" y="0"/>
            <a:ext cx="12192000" cy="6858000"/>
          </a:xfrm>
          <a:prstGeom prst="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389E8E8A-20D0-434D-97E4-E90D0CFC8F0F}"/>
              </a:ext>
            </a:extLst>
          </p:cNvPr>
          <p:cNvSpPr>
            <a:spLocks noGrp="1"/>
          </p:cNvSpPr>
          <p:nvPr>
            <p:ph type="title" hasCustomPrompt="1"/>
          </p:nvPr>
        </p:nvSpPr>
        <p:spPr>
          <a:xfrm>
            <a:off x="6403851" y="457200"/>
            <a:ext cx="5407152" cy="1005840"/>
          </a:xfrm>
        </p:spPr>
        <p:txBody>
          <a:bodyPr/>
          <a:lstStyle>
            <a:lvl1pPr>
              <a:defRPr/>
            </a:lvl1pPr>
          </a:lstStyle>
          <a:p>
            <a:r>
              <a:rPr lang="en-US"/>
              <a:t>Click to Add Title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hasCustomPrompt="1"/>
          </p:nvPr>
        </p:nvSpPr>
        <p:spPr>
          <a:xfrm>
            <a:off x="6403850" y="1463039"/>
            <a:ext cx="5407151" cy="4754880"/>
          </a:xfrm>
        </p:spPr>
        <p:txBody>
          <a:bodyPr anchor="ct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14494D3D-8982-46A0-ACDE-B2984DF1F3F6}"/>
              </a:ext>
            </a:extLst>
          </p:cNvPr>
          <p:cNvSpPr>
            <a:spLocks noGrp="1"/>
          </p:cNvSpPr>
          <p:nvPr>
            <p:ph type="ftr" sz="quarter" idx="3"/>
          </p:nvPr>
        </p:nvSpPr>
        <p:spPr>
          <a:xfrm>
            <a:off x="0" y="6729752"/>
            <a:ext cx="5404104" cy="136525"/>
          </a:xfrm>
          <a:prstGeom prst="rect">
            <a:avLst/>
          </a:prstGeom>
        </p:spPr>
        <p:txBody>
          <a:bodyPr vert="horz" lIns="0" tIns="0" rIns="0" bIns="0" rtlCol="0" anchor="ctr"/>
          <a:lstStyle>
            <a:lvl1pPr algn="l">
              <a:defRPr sz="800" b="0" i="0">
                <a:solidFill>
                  <a:srgbClr val="6C6E72"/>
                </a:solidFill>
                <a:latin typeface="Segoe UI" panose="020B0502040204020203" pitchFamily="34" charset="0"/>
              </a:defRPr>
            </a:lvl1pPr>
          </a:lstStyle>
          <a:p>
            <a:endParaRPr lang="en-US"/>
          </a:p>
        </p:txBody>
      </p:sp>
      <p:pic>
        <p:nvPicPr>
          <p:cNvPr id="5" name="Picture 4" descr="A blue background with dots&#10;&#10;Description automatically generated">
            <a:extLst>
              <a:ext uri="{FF2B5EF4-FFF2-40B4-BE49-F238E27FC236}">
                <a16:creationId xmlns:a16="http://schemas.microsoft.com/office/drawing/2014/main" id="{0E7B4364-307A-DFD4-1F05-20EA0EEAE05C}"/>
              </a:ext>
            </a:extLst>
          </p:cNvPr>
          <p:cNvPicPr>
            <a:picLocks noChangeAspect="1"/>
          </p:cNvPicPr>
          <p:nvPr userDrawn="1"/>
        </p:nvPicPr>
        <p:blipFill>
          <a:blip r:embed="rId2"/>
          <a:stretch>
            <a:fillRect/>
          </a:stretch>
        </p:blipFill>
        <p:spPr>
          <a:xfrm>
            <a:off x="0" y="0"/>
            <a:ext cx="6096000" cy="6858000"/>
          </a:xfrm>
          <a:prstGeom prst="rect">
            <a:avLst/>
          </a:prstGeom>
        </p:spPr>
      </p:pic>
      <p:pic>
        <p:nvPicPr>
          <p:cNvPr id="14" name="Graphic 13">
            <a:extLst>
              <a:ext uri="{FF2B5EF4-FFF2-40B4-BE49-F238E27FC236}">
                <a16:creationId xmlns:a16="http://schemas.microsoft.com/office/drawing/2014/main" id="{22BF58AE-808F-EB73-5C4F-38B7731C821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507373" y="6380584"/>
            <a:ext cx="303628" cy="320040"/>
          </a:xfrm>
          <a:prstGeom prst="rect">
            <a:avLst/>
          </a:prstGeom>
        </p:spPr>
      </p:pic>
      <p:sp>
        <p:nvSpPr>
          <p:cNvPr id="4" name="Date Placeholder 3">
            <a:extLst>
              <a:ext uri="{FF2B5EF4-FFF2-40B4-BE49-F238E27FC236}">
                <a16:creationId xmlns:a16="http://schemas.microsoft.com/office/drawing/2014/main" id="{DEB4816D-C828-DB26-7153-3B52C9A296CE}"/>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7" name="Slide Number Placeholder 5">
            <a:extLst>
              <a:ext uri="{FF2B5EF4-FFF2-40B4-BE49-F238E27FC236}">
                <a16:creationId xmlns:a16="http://schemas.microsoft.com/office/drawing/2014/main" id="{11511576-BE21-D771-222E-CCDFAF72C7A3}"/>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28880629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nd Text w/1 Content Box_Lit Blue_Lef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00B8948-1E15-FD43-8BD7-926C0DBB26F6}"/>
              </a:ext>
            </a:extLst>
          </p:cNvPr>
          <p:cNvSpPr/>
          <p:nvPr userDrawn="1"/>
        </p:nvSpPr>
        <p:spPr>
          <a:xfrm>
            <a:off x="0" y="0"/>
            <a:ext cx="6096000" cy="685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8" name="Rectangle 7">
            <a:extLst>
              <a:ext uri="{FF2B5EF4-FFF2-40B4-BE49-F238E27FC236}">
                <a16:creationId xmlns:a16="http://schemas.microsoft.com/office/drawing/2014/main" id="{2D72F416-5D00-FB4E-9B86-DBEBD8B8ECDE}"/>
              </a:ext>
            </a:extLst>
          </p:cNvPr>
          <p:cNvSpPr/>
          <p:nvPr/>
        </p:nvSpPr>
        <p:spPr>
          <a:xfrm>
            <a:off x="0" y="0"/>
            <a:ext cx="6096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389E8E8A-20D0-434D-97E4-E90D0CFC8F0F}"/>
              </a:ext>
            </a:extLst>
          </p:cNvPr>
          <p:cNvSpPr>
            <a:spLocks noGrp="1"/>
          </p:cNvSpPr>
          <p:nvPr>
            <p:ph type="title" hasCustomPrompt="1"/>
          </p:nvPr>
        </p:nvSpPr>
        <p:spPr>
          <a:xfrm>
            <a:off x="6403851" y="457200"/>
            <a:ext cx="5407152" cy="1005840"/>
          </a:xfrm>
        </p:spPr>
        <p:txBody>
          <a:bodyPr/>
          <a:lstStyle>
            <a:lvl1pPr>
              <a:defRPr/>
            </a:lvl1pPr>
          </a:lstStyle>
          <a:p>
            <a:r>
              <a:rPr lang="en-US"/>
              <a:t>Click to Add Title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hasCustomPrompt="1"/>
          </p:nvPr>
        </p:nvSpPr>
        <p:spPr>
          <a:xfrm>
            <a:off x="6403850" y="1463039"/>
            <a:ext cx="5407151" cy="4754880"/>
          </a:xfrm>
        </p:spPr>
        <p:txBody>
          <a:bodyPr anchor="ct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pic>
        <p:nvPicPr>
          <p:cNvPr id="5" name="Graphic 4">
            <a:extLst>
              <a:ext uri="{FF2B5EF4-FFF2-40B4-BE49-F238E27FC236}">
                <a16:creationId xmlns:a16="http://schemas.microsoft.com/office/drawing/2014/main" id="{20657A4F-D668-E2AE-EC0E-6F89AFF2076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4" name="Date Placeholder 3">
            <a:extLst>
              <a:ext uri="{FF2B5EF4-FFF2-40B4-BE49-F238E27FC236}">
                <a16:creationId xmlns:a16="http://schemas.microsoft.com/office/drawing/2014/main" id="{F4D5DB87-5DDA-4053-3254-A555F8981707}"/>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6" name="Slide Number Placeholder 5">
            <a:extLst>
              <a:ext uri="{FF2B5EF4-FFF2-40B4-BE49-F238E27FC236}">
                <a16:creationId xmlns:a16="http://schemas.microsoft.com/office/drawing/2014/main" id="{0CBE7129-A5D7-DB3C-358B-DFA4E63CE156}"/>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34809516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BAD3-3F43-4642-BC37-658FD39A6037}"/>
              </a:ext>
            </a:extLst>
          </p:cNvPr>
          <p:cNvSpPr>
            <a:spLocks noGrp="1"/>
          </p:cNvSpPr>
          <p:nvPr>
            <p:ph type="title" hasCustomPrompt="1"/>
          </p:nvPr>
        </p:nvSpPr>
        <p:spPr/>
        <p:txBody>
          <a:bodyPr/>
          <a:lstStyle/>
          <a:p>
            <a:r>
              <a:rPr lang="en-US"/>
              <a:t>Click to Add Title</a:t>
            </a:r>
          </a:p>
        </p:txBody>
      </p:sp>
      <p:pic>
        <p:nvPicPr>
          <p:cNvPr id="7" name="Graphic 6">
            <a:extLst>
              <a:ext uri="{FF2B5EF4-FFF2-40B4-BE49-F238E27FC236}">
                <a16:creationId xmlns:a16="http://schemas.microsoft.com/office/drawing/2014/main" id="{7F4C888B-0838-F92E-9827-BE9809AC66F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3" name="Date Placeholder 3">
            <a:extLst>
              <a:ext uri="{FF2B5EF4-FFF2-40B4-BE49-F238E27FC236}">
                <a16:creationId xmlns:a16="http://schemas.microsoft.com/office/drawing/2014/main" id="{73009548-FC54-B4D0-70FC-25642CEAD2D2}"/>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4" name="Slide Number Placeholder 5">
            <a:extLst>
              <a:ext uri="{FF2B5EF4-FFF2-40B4-BE49-F238E27FC236}">
                <a16:creationId xmlns:a16="http://schemas.microsoft.com/office/drawing/2014/main" id="{6C0FF072-BEE4-B375-F6FE-6D70D922C50B}"/>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10104533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_Gradien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88E8DA4-838C-2D35-4D27-779983E1EDDE}"/>
              </a:ext>
            </a:extLst>
          </p:cNvPr>
          <p:cNvSpPr/>
          <p:nvPr userDrawn="1"/>
        </p:nvSpPr>
        <p:spPr>
          <a:xfrm>
            <a:off x="0" y="0"/>
            <a:ext cx="12192000" cy="6858000"/>
          </a:xfrm>
          <a:prstGeom prst="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FA3EBAD3-3F43-4642-BC37-658FD39A6037}"/>
              </a:ext>
            </a:extLst>
          </p:cNvPr>
          <p:cNvSpPr>
            <a:spLocks noGrp="1"/>
          </p:cNvSpPr>
          <p:nvPr>
            <p:ph type="title" hasCustomPrompt="1"/>
          </p:nvPr>
        </p:nvSpPr>
        <p:spPr/>
        <p:txBody>
          <a:bodyPr/>
          <a:lstStyle>
            <a:lvl1pPr>
              <a:defRPr/>
            </a:lvl1pPr>
          </a:lstStyle>
          <a:p>
            <a:r>
              <a:rPr lang="en-US"/>
              <a:t>Click to Add Title</a:t>
            </a:r>
          </a:p>
        </p:txBody>
      </p:sp>
      <p:pic>
        <p:nvPicPr>
          <p:cNvPr id="11" name="Graphic 10">
            <a:extLst>
              <a:ext uri="{FF2B5EF4-FFF2-40B4-BE49-F238E27FC236}">
                <a16:creationId xmlns:a16="http://schemas.microsoft.com/office/drawing/2014/main" id="{6C79895E-0731-1F83-87B9-98DC35201F2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4" name="Date Placeholder 3">
            <a:extLst>
              <a:ext uri="{FF2B5EF4-FFF2-40B4-BE49-F238E27FC236}">
                <a16:creationId xmlns:a16="http://schemas.microsoft.com/office/drawing/2014/main" id="{42EA46DC-45A7-A75F-6ABB-61642E592F13}"/>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5" name="Slide Number Placeholder 5">
            <a:extLst>
              <a:ext uri="{FF2B5EF4-FFF2-40B4-BE49-F238E27FC236}">
                <a16:creationId xmlns:a16="http://schemas.microsoft.com/office/drawing/2014/main" id="{81334E84-EDB5-AE51-3F76-8883B4441D40}"/>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1167881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color-backgroun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F4C7CB-6D31-2E50-9896-F7FF12CAED7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23387" b="23387"/>
          <a:stretch/>
        </p:blipFill>
        <p:spPr>
          <a:xfrm>
            <a:off x="-1" y="0"/>
            <a:ext cx="12192001" cy="6858000"/>
          </a:xfrm>
          <a:prstGeom prst="rect">
            <a:avLst/>
          </a:prstGeom>
        </p:spPr>
      </p:pic>
      <p:sp>
        <p:nvSpPr>
          <p:cNvPr id="6" name="Title Placeholder 1">
            <a:extLst>
              <a:ext uri="{FF2B5EF4-FFF2-40B4-BE49-F238E27FC236}">
                <a16:creationId xmlns:a16="http://schemas.microsoft.com/office/drawing/2014/main" id="{51E27FFD-9FBC-4FBA-A528-9DC2749829B5}"/>
              </a:ext>
            </a:extLst>
          </p:cNvPr>
          <p:cNvSpPr>
            <a:spLocks noGrp="1"/>
          </p:cNvSpPr>
          <p:nvPr>
            <p:ph type="title"/>
          </p:nvPr>
        </p:nvSpPr>
        <p:spPr>
          <a:xfrm>
            <a:off x="812800" y="152400"/>
            <a:ext cx="10668000" cy="914400"/>
          </a:xfrm>
          <a:prstGeom prst="rect">
            <a:avLst/>
          </a:prstGeom>
        </p:spPr>
        <p:txBody>
          <a:bodyPr vert="horz" lIns="91440" tIns="45720" rIns="91440" bIns="45720" rtlCol="0" anchor="ctr">
            <a:normAutofit/>
          </a:bodyPr>
          <a:lstStyle>
            <a:lvl1pPr>
              <a:defRPr sz="4533" b="0">
                <a:solidFill>
                  <a:schemeClr val="bg1"/>
                </a:solidFill>
              </a:defRPr>
            </a:lvl1pPr>
          </a:lstStyle>
          <a:p>
            <a:r>
              <a:rPr lang="en-US"/>
              <a:t>Click to edit Master title style</a:t>
            </a:r>
          </a:p>
        </p:txBody>
      </p:sp>
    </p:spTree>
    <p:extLst>
      <p:ext uri="{BB962C8B-B14F-4D97-AF65-F5344CB8AC3E}">
        <p14:creationId xmlns:p14="http://schemas.microsoft.com/office/powerpoint/2010/main" val="1588729552"/>
      </p:ext>
    </p:extLst>
  </p:cSld>
  <p:clrMapOvr>
    <a:masterClrMapping/>
  </p:clrMapOvr>
  <p:transition spd="med">
    <p:fade/>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_Navy">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8761D0B-2EF7-27B4-DD51-3CBD0810679E}"/>
              </a:ext>
            </a:extLst>
          </p:cNvPr>
          <p:cNvPicPr>
            <a:picLocks noChangeAspect="1"/>
          </p:cNvPicPr>
          <p:nvPr userDrawn="1"/>
        </p:nvPicPr>
        <p:blipFill>
          <a:blip r:embed="rId2"/>
          <a:srcRect/>
          <a:stretch/>
        </p:blipFill>
        <p:spPr>
          <a:xfrm>
            <a:off x="2" y="2"/>
            <a:ext cx="12191999" cy="6857999"/>
          </a:xfrm>
          <a:prstGeom prst="rect">
            <a:avLst/>
          </a:prstGeom>
        </p:spPr>
      </p:pic>
      <p:sp>
        <p:nvSpPr>
          <p:cNvPr id="2" name="Title 1">
            <a:extLst>
              <a:ext uri="{FF2B5EF4-FFF2-40B4-BE49-F238E27FC236}">
                <a16:creationId xmlns:a16="http://schemas.microsoft.com/office/drawing/2014/main" id="{FA3EBAD3-3F43-4642-BC37-658FD39A6037}"/>
              </a:ext>
            </a:extLst>
          </p:cNvPr>
          <p:cNvSpPr>
            <a:spLocks noGrp="1"/>
          </p:cNvSpPr>
          <p:nvPr>
            <p:ph type="title" hasCustomPrompt="1"/>
          </p:nvPr>
        </p:nvSpPr>
        <p:spPr/>
        <p:txBody>
          <a:bodyPr/>
          <a:lstStyle>
            <a:lvl1pPr>
              <a:defRPr>
                <a:solidFill>
                  <a:schemeClr val="bg1"/>
                </a:solidFill>
              </a:defRPr>
            </a:lvl1pPr>
          </a:lstStyle>
          <a:p>
            <a:r>
              <a:rPr lang="en-US"/>
              <a:t>Click to Add Title</a:t>
            </a:r>
          </a:p>
        </p:txBody>
      </p:sp>
      <p:pic>
        <p:nvPicPr>
          <p:cNvPr id="9" name="Graphic 8">
            <a:extLst>
              <a:ext uri="{FF2B5EF4-FFF2-40B4-BE49-F238E27FC236}">
                <a16:creationId xmlns:a16="http://schemas.microsoft.com/office/drawing/2014/main" id="{2C7FB908-2AA5-7077-5912-99FF55AB4727}"/>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1507373" y="6380584"/>
            <a:ext cx="303627" cy="320040"/>
          </a:xfrm>
          <a:prstGeom prst="rect">
            <a:avLst/>
          </a:prstGeom>
        </p:spPr>
      </p:pic>
      <p:sp>
        <p:nvSpPr>
          <p:cNvPr id="3" name="Date Placeholder 3">
            <a:extLst>
              <a:ext uri="{FF2B5EF4-FFF2-40B4-BE49-F238E27FC236}">
                <a16:creationId xmlns:a16="http://schemas.microsoft.com/office/drawing/2014/main" id="{E3BDBF48-6EB2-E4BD-B9D5-CD620C9CCC12}"/>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4" name="Slide Number Placeholder 5">
            <a:extLst>
              <a:ext uri="{FF2B5EF4-FFF2-40B4-BE49-F238E27FC236}">
                <a16:creationId xmlns:a16="http://schemas.microsoft.com/office/drawing/2014/main" id="{41749341-434A-A398-69E4-C58F0047DDE3}"/>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37086677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and Sub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BAD3-3F43-4642-BC37-658FD39A6037}"/>
              </a:ext>
            </a:extLst>
          </p:cNvPr>
          <p:cNvSpPr>
            <a:spLocks noGrp="1"/>
          </p:cNvSpPr>
          <p:nvPr>
            <p:ph type="title" hasCustomPrompt="1"/>
          </p:nvPr>
        </p:nvSpPr>
        <p:spPr>
          <a:xfrm>
            <a:off x="457200" y="457200"/>
            <a:ext cx="11353800" cy="1005840"/>
          </a:xfrm>
        </p:spPr>
        <p:txBody>
          <a:bodyPr/>
          <a:lstStyle>
            <a:lvl1pPr>
              <a:defRPr/>
            </a:lvl1pPr>
          </a:lstStyle>
          <a:p>
            <a:r>
              <a:rPr lang="en-US"/>
              <a:t>Click to Add Title</a:t>
            </a:r>
          </a:p>
        </p:txBody>
      </p:sp>
      <p:sp>
        <p:nvSpPr>
          <p:cNvPr id="7" name="Text Placeholder 6">
            <a:extLst>
              <a:ext uri="{FF2B5EF4-FFF2-40B4-BE49-F238E27FC236}">
                <a16:creationId xmlns:a16="http://schemas.microsoft.com/office/drawing/2014/main" id="{38EEC6CC-CDFD-8B4C-BCE8-F6027B809E58}"/>
              </a:ext>
            </a:extLst>
          </p:cNvPr>
          <p:cNvSpPr>
            <a:spLocks noGrp="1"/>
          </p:cNvSpPr>
          <p:nvPr>
            <p:ph type="body" idx="13" hasCustomPrompt="1"/>
          </p:nvPr>
        </p:nvSpPr>
        <p:spPr>
          <a:xfrm>
            <a:off x="457200" y="1463041"/>
            <a:ext cx="11356848" cy="707771"/>
          </a:xfrm>
        </p:spPr>
        <p:txBody>
          <a:bodyPr>
            <a:normAutofit/>
          </a:bodyPr>
          <a:lstStyle>
            <a:lvl1pPr marL="0" indent="0">
              <a:lnSpc>
                <a:spcPct val="100000"/>
              </a:lnSpc>
              <a:buNone/>
              <a:defRPr sz="1800"/>
            </a:lvl1pPr>
          </a:lstStyle>
          <a:p>
            <a:pPr lvl="0"/>
            <a:r>
              <a:rPr lang="en-US"/>
              <a:t>Click to Add Subtitle</a:t>
            </a:r>
          </a:p>
        </p:txBody>
      </p:sp>
      <p:pic>
        <p:nvPicPr>
          <p:cNvPr id="6" name="Graphic 5">
            <a:extLst>
              <a:ext uri="{FF2B5EF4-FFF2-40B4-BE49-F238E27FC236}">
                <a16:creationId xmlns:a16="http://schemas.microsoft.com/office/drawing/2014/main" id="{949FD265-CC2B-716D-EEC8-B2D23D79A50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3" name="Date Placeholder 3">
            <a:extLst>
              <a:ext uri="{FF2B5EF4-FFF2-40B4-BE49-F238E27FC236}">
                <a16:creationId xmlns:a16="http://schemas.microsoft.com/office/drawing/2014/main" id="{15F671B7-73B5-ABE5-F5EA-2366DC379FC9}"/>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4" name="Slide Number Placeholder 5">
            <a:extLst>
              <a:ext uri="{FF2B5EF4-FFF2-40B4-BE49-F238E27FC236}">
                <a16:creationId xmlns:a16="http://schemas.microsoft.com/office/drawing/2014/main" id="{9E844903-DACD-CB0C-20F2-A337B9588466}"/>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892325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Subtitle_Gradi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98ABA27-CBEC-B344-9228-E673505DD2ED}"/>
              </a:ext>
            </a:extLst>
          </p:cNvPr>
          <p:cNvSpPr/>
          <p:nvPr userDrawn="1"/>
        </p:nvSpPr>
        <p:spPr>
          <a:xfrm>
            <a:off x="0" y="2286000"/>
            <a:ext cx="12192000" cy="4572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Segoe UI" panose="020B0502040204020203" pitchFamily="34" charset="0"/>
            </a:endParaRPr>
          </a:p>
        </p:txBody>
      </p:sp>
      <p:sp>
        <p:nvSpPr>
          <p:cNvPr id="8" name="Rectangle 7">
            <a:extLst>
              <a:ext uri="{FF2B5EF4-FFF2-40B4-BE49-F238E27FC236}">
                <a16:creationId xmlns:a16="http://schemas.microsoft.com/office/drawing/2014/main" id="{0FE82DAE-FCEA-C94B-A480-383586261512}"/>
              </a:ext>
            </a:extLst>
          </p:cNvPr>
          <p:cNvSpPr/>
          <p:nvPr/>
        </p:nvSpPr>
        <p:spPr>
          <a:xfrm>
            <a:off x="0" y="0"/>
            <a:ext cx="12192000" cy="6858000"/>
          </a:xfrm>
          <a:prstGeom prst="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351">
              <a:latin typeface="Segoe UI" panose="020B0502040204020203" pitchFamily="34" charset="0"/>
            </a:endParaRPr>
          </a:p>
        </p:txBody>
      </p:sp>
      <p:sp>
        <p:nvSpPr>
          <p:cNvPr id="2" name="Title 1">
            <a:extLst>
              <a:ext uri="{FF2B5EF4-FFF2-40B4-BE49-F238E27FC236}">
                <a16:creationId xmlns:a16="http://schemas.microsoft.com/office/drawing/2014/main" id="{FA3EBAD3-3F43-4642-BC37-658FD39A6037}"/>
              </a:ext>
            </a:extLst>
          </p:cNvPr>
          <p:cNvSpPr>
            <a:spLocks noGrp="1"/>
          </p:cNvSpPr>
          <p:nvPr>
            <p:ph type="title" hasCustomPrompt="1"/>
          </p:nvPr>
        </p:nvSpPr>
        <p:spPr>
          <a:xfrm>
            <a:off x="457200" y="457200"/>
            <a:ext cx="11353800" cy="1005840"/>
          </a:xfrm>
        </p:spPr>
        <p:txBody>
          <a:bodyPr/>
          <a:lstStyle>
            <a:lvl1pPr>
              <a:defRPr/>
            </a:lvl1pPr>
          </a:lstStyle>
          <a:p>
            <a:r>
              <a:rPr lang="en-US"/>
              <a:t>Click to Add Title</a:t>
            </a:r>
          </a:p>
        </p:txBody>
      </p:sp>
      <p:sp>
        <p:nvSpPr>
          <p:cNvPr id="7" name="Text Placeholder 6">
            <a:extLst>
              <a:ext uri="{FF2B5EF4-FFF2-40B4-BE49-F238E27FC236}">
                <a16:creationId xmlns:a16="http://schemas.microsoft.com/office/drawing/2014/main" id="{38EEC6CC-CDFD-8B4C-BCE8-F6027B809E58}"/>
              </a:ext>
            </a:extLst>
          </p:cNvPr>
          <p:cNvSpPr>
            <a:spLocks noGrp="1"/>
          </p:cNvSpPr>
          <p:nvPr>
            <p:ph type="body" idx="13" hasCustomPrompt="1"/>
          </p:nvPr>
        </p:nvSpPr>
        <p:spPr>
          <a:xfrm>
            <a:off x="457200" y="1463041"/>
            <a:ext cx="11356848" cy="707771"/>
          </a:xfrm>
        </p:spPr>
        <p:txBody>
          <a:bodyPr>
            <a:normAutofit/>
          </a:bodyPr>
          <a:lstStyle>
            <a:lvl1pPr marL="0" indent="0">
              <a:lnSpc>
                <a:spcPct val="100000"/>
              </a:lnSpc>
              <a:buNone/>
              <a:defRPr sz="1800"/>
            </a:lvl1pPr>
          </a:lstStyle>
          <a:p>
            <a:pPr lvl="0"/>
            <a:r>
              <a:rPr lang="en-US"/>
              <a:t>Click to Add Subtitle</a:t>
            </a:r>
          </a:p>
        </p:txBody>
      </p:sp>
      <p:pic>
        <p:nvPicPr>
          <p:cNvPr id="5" name="Graphic 4">
            <a:extLst>
              <a:ext uri="{FF2B5EF4-FFF2-40B4-BE49-F238E27FC236}">
                <a16:creationId xmlns:a16="http://schemas.microsoft.com/office/drawing/2014/main" id="{3270108E-E2BA-94E8-C4ED-10958C04F87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507373" y="6380584"/>
            <a:ext cx="303628" cy="320040"/>
          </a:xfrm>
          <a:prstGeom prst="rect">
            <a:avLst/>
          </a:prstGeom>
        </p:spPr>
      </p:pic>
      <p:sp>
        <p:nvSpPr>
          <p:cNvPr id="3" name="Date Placeholder 3">
            <a:extLst>
              <a:ext uri="{FF2B5EF4-FFF2-40B4-BE49-F238E27FC236}">
                <a16:creationId xmlns:a16="http://schemas.microsoft.com/office/drawing/2014/main" id="{B984A70B-1994-F147-8E0A-BBF84D1DFDEB}"/>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t>©Velera. All rights reserved worldwide.</a:t>
            </a:r>
          </a:p>
        </p:txBody>
      </p:sp>
      <p:sp>
        <p:nvSpPr>
          <p:cNvPr id="4" name="Slide Number Placeholder 5">
            <a:extLst>
              <a:ext uri="{FF2B5EF4-FFF2-40B4-BE49-F238E27FC236}">
                <a16:creationId xmlns:a16="http://schemas.microsoft.com/office/drawing/2014/main" id="{CA9582DF-3170-CADA-7201-27C990F8C47F}"/>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pPr algn="l"/>
              <a:t>‹#›</a:t>
            </a:fld>
            <a:endParaRPr lang="en-US" sz="1000"/>
          </a:p>
        </p:txBody>
      </p:sp>
    </p:spTree>
    <p:extLst>
      <p:ext uri="{BB962C8B-B14F-4D97-AF65-F5344CB8AC3E}">
        <p14:creationId xmlns:p14="http://schemas.microsoft.com/office/powerpoint/2010/main" val="33628776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and Subtitle_Navy">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479A894-C390-739D-79EE-6EE8AC0DCB59}"/>
              </a:ext>
            </a:extLst>
          </p:cNvPr>
          <p:cNvPicPr>
            <a:picLocks noChangeAspect="1"/>
          </p:cNvPicPr>
          <p:nvPr userDrawn="1"/>
        </p:nvPicPr>
        <p:blipFill>
          <a:blip r:embed="rId2"/>
          <a:srcRect/>
          <a:stretch/>
        </p:blipFill>
        <p:spPr>
          <a:xfrm>
            <a:off x="2" y="2"/>
            <a:ext cx="12191999" cy="6857999"/>
          </a:xfrm>
          <a:prstGeom prst="rect">
            <a:avLst/>
          </a:prstGeom>
        </p:spPr>
      </p:pic>
      <p:sp>
        <p:nvSpPr>
          <p:cNvPr id="2" name="Title 1">
            <a:extLst>
              <a:ext uri="{FF2B5EF4-FFF2-40B4-BE49-F238E27FC236}">
                <a16:creationId xmlns:a16="http://schemas.microsoft.com/office/drawing/2014/main" id="{FA3EBAD3-3F43-4642-BC37-658FD39A6037}"/>
              </a:ext>
            </a:extLst>
          </p:cNvPr>
          <p:cNvSpPr>
            <a:spLocks noGrp="1"/>
          </p:cNvSpPr>
          <p:nvPr>
            <p:ph type="title" hasCustomPrompt="1"/>
          </p:nvPr>
        </p:nvSpPr>
        <p:spPr>
          <a:xfrm>
            <a:off x="457200" y="457200"/>
            <a:ext cx="11353800" cy="1005840"/>
          </a:xfrm>
        </p:spPr>
        <p:txBody>
          <a:bodyPr/>
          <a:lstStyle>
            <a:lvl1pPr>
              <a:defRPr>
                <a:solidFill>
                  <a:schemeClr val="bg1"/>
                </a:solidFill>
              </a:defRPr>
            </a:lvl1pPr>
          </a:lstStyle>
          <a:p>
            <a:r>
              <a:rPr lang="en-US"/>
              <a:t>Click to Add Title</a:t>
            </a:r>
          </a:p>
        </p:txBody>
      </p:sp>
      <p:sp>
        <p:nvSpPr>
          <p:cNvPr id="7" name="Text Placeholder 6">
            <a:extLst>
              <a:ext uri="{FF2B5EF4-FFF2-40B4-BE49-F238E27FC236}">
                <a16:creationId xmlns:a16="http://schemas.microsoft.com/office/drawing/2014/main" id="{38EEC6CC-CDFD-8B4C-BCE8-F6027B809E58}"/>
              </a:ext>
            </a:extLst>
          </p:cNvPr>
          <p:cNvSpPr>
            <a:spLocks noGrp="1"/>
          </p:cNvSpPr>
          <p:nvPr>
            <p:ph type="body" idx="13" hasCustomPrompt="1"/>
          </p:nvPr>
        </p:nvSpPr>
        <p:spPr>
          <a:xfrm>
            <a:off x="457200" y="1463041"/>
            <a:ext cx="11356848" cy="707771"/>
          </a:xfrm>
        </p:spPr>
        <p:txBody>
          <a:bodyPr>
            <a:normAutofit/>
          </a:bodyPr>
          <a:lstStyle>
            <a:lvl1pPr marL="0" indent="0">
              <a:lnSpc>
                <a:spcPct val="100000"/>
              </a:lnSpc>
              <a:buNone/>
              <a:defRPr sz="1800">
                <a:solidFill>
                  <a:schemeClr val="bg1"/>
                </a:solidFill>
              </a:defRPr>
            </a:lvl1pPr>
          </a:lstStyle>
          <a:p>
            <a:pPr lvl="0"/>
            <a:r>
              <a:rPr lang="en-US"/>
              <a:t>Click to Add Subtitle</a:t>
            </a:r>
          </a:p>
        </p:txBody>
      </p:sp>
      <p:pic>
        <p:nvPicPr>
          <p:cNvPr id="10" name="Graphic 9">
            <a:extLst>
              <a:ext uri="{FF2B5EF4-FFF2-40B4-BE49-F238E27FC236}">
                <a16:creationId xmlns:a16="http://schemas.microsoft.com/office/drawing/2014/main" id="{612708A5-AF9E-C04D-E6A1-4C03C54B993B}"/>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1507373" y="6380584"/>
            <a:ext cx="303627" cy="320040"/>
          </a:xfrm>
          <a:prstGeom prst="rect">
            <a:avLst/>
          </a:prstGeom>
        </p:spPr>
      </p:pic>
      <p:sp>
        <p:nvSpPr>
          <p:cNvPr id="3" name="Date Placeholder 3">
            <a:extLst>
              <a:ext uri="{FF2B5EF4-FFF2-40B4-BE49-F238E27FC236}">
                <a16:creationId xmlns:a16="http://schemas.microsoft.com/office/drawing/2014/main" id="{EA6A9A7F-30D3-6308-8FE9-A7E0719BA2C6}"/>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4" name="Slide Number Placeholder 5">
            <a:extLst>
              <a:ext uri="{FF2B5EF4-FFF2-40B4-BE49-F238E27FC236}">
                <a16:creationId xmlns:a16="http://schemas.microsoft.com/office/drawing/2014/main" id="{ED417693-5F27-74A9-41F4-A80799918D7A}"/>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367571662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Quote_Left">
    <p:spTree>
      <p:nvGrpSpPr>
        <p:cNvPr id="1" name=""/>
        <p:cNvGrpSpPr/>
        <p:nvPr/>
      </p:nvGrpSpPr>
      <p:grpSpPr>
        <a:xfrm>
          <a:off x="0" y="0"/>
          <a:ext cx="0" cy="0"/>
          <a:chOff x="0" y="0"/>
          <a:chExt cx="0" cy="0"/>
        </a:xfrm>
      </p:grpSpPr>
      <p:pic>
        <p:nvPicPr>
          <p:cNvPr id="3" name="Picture Placeholder 9">
            <a:extLst>
              <a:ext uri="{FF2B5EF4-FFF2-40B4-BE49-F238E27FC236}">
                <a16:creationId xmlns:a16="http://schemas.microsoft.com/office/drawing/2014/main" id="{1DA10A3E-758D-201E-11B8-3A569B689AB3}"/>
              </a:ext>
            </a:extLst>
          </p:cNvPr>
          <p:cNvPicPr>
            <a:picLocks noChangeAspect="1"/>
          </p:cNvPicPr>
          <p:nvPr userDrawn="1"/>
        </p:nvPicPr>
        <p:blipFill>
          <a:blip r:embed="rId2"/>
          <a:srcRect/>
          <a:stretch/>
        </p:blipFill>
        <p:spPr>
          <a:xfrm>
            <a:off x="2" y="1"/>
            <a:ext cx="12191999" cy="6866276"/>
          </a:xfrm>
          <a:prstGeom prst="rect">
            <a:avLst/>
          </a:prstGeom>
        </p:spPr>
      </p:pic>
      <p:sp>
        <p:nvSpPr>
          <p:cNvPr id="9" name="Title 1">
            <a:extLst>
              <a:ext uri="{FF2B5EF4-FFF2-40B4-BE49-F238E27FC236}">
                <a16:creationId xmlns:a16="http://schemas.microsoft.com/office/drawing/2014/main" id="{8F6BCE28-1309-1743-B2B1-5FCBDAE9E59B}"/>
              </a:ext>
            </a:extLst>
          </p:cNvPr>
          <p:cNvSpPr>
            <a:spLocks noGrp="1"/>
          </p:cNvSpPr>
          <p:nvPr>
            <p:ph type="ctrTitle" hasCustomPrompt="1"/>
          </p:nvPr>
        </p:nvSpPr>
        <p:spPr>
          <a:xfrm>
            <a:off x="448204" y="1464733"/>
            <a:ext cx="5385859" cy="4216400"/>
          </a:xfrm>
        </p:spPr>
        <p:txBody>
          <a:bodyPr anchor="ctr">
            <a:normAutofit/>
          </a:bodyPr>
          <a:lstStyle>
            <a:lvl1pPr algn="l">
              <a:lnSpc>
                <a:spcPct val="100000"/>
              </a:lnSpc>
              <a:defRPr sz="2200" b="1">
                <a:solidFill>
                  <a:schemeClr val="bg1"/>
                </a:solidFill>
                <a:latin typeface="Segoe UI" panose="020B0502040204020203" pitchFamily="34" charset="0"/>
                <a:cs typeface="Segoe UI" panose="020B0502040204020203" pitchFamily="34" charset="0"/>
              </a:defRPr>
            </a:lvl1pPr>
          </a:lstStyle>
          <a:p>
            <a:r>
              <a:rPr lang="en-US"/>
              <a:t>Click to Add Quote or Text</a:t>
            </a:r>
          </a:p>
        </p:txBody>
      </p:sp>
      <p:pic>
        <p:nvPicPr>
          <p:cNvPr id="7" name="Graphic 6">
            <a:extLst>
              <a:ext uri="{FF2B5EF4-FFF2-40B4-BE49-F238E27FC236}">
                <a16:creationId xmlns:a16="http://schemas.microsoft.com/office/drawing/2014/main" id="{668962CC-E758-4641-9B3C-E6778F86B941}"/>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1507373" y="6380584"/>
            <a:ext cx="303627" cy="320040"/>
          </a:xfrm>
          <a:prstGeom prst="rect">
            <a:avLst/>
          </a:prstGeom>
        </p:spPr>
      </p:pic>
      <p:sp>
        <p:nvSpPr>
          <p:cNvPr id="2" name="Date Placeholder 3">
            <a:extLst>
              <a:ext uri="{FF2B5EF4-FFF2-40B4-BE49-F238E27FC236}">
                <a16:creationId xmlns:a16="http://schemas.microsoft.com/office/drawing/2014/main" id="{54CBAC1F-3BE0-E0D5-909A-E910C32B717C}"/>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4" name="Slide Number Placeholder 5">
            <a:extLst>
              <a:ext uri="{FF2B5EF4-FFF2-40B4-BE49-F238E27FC236}">
                <a16:creationId xmlns:a16="http://schemas.microsoft.com/office/drawing/2014/main" id="{BC7DDC7D-1E36-6287-E6A9-E2DE407ED395}"/>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28820881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Quote_Center">
    <p:spTree>
      <p:nvGrpSpPr>
        <p:cNvPr id="1" name=""/>
        <p:cNvGrpSpPr/>
        <p:nvPr/>
      </p:nvGrpSpPr>
      <p:grpSpPr>
        <a:xfrm>
          <a:off x="0" y="0"/>
          <a:ext cx="0" cy="0"/>
          <a:chOff x="0" y="0"/>
          <a:chExt cx="0" cy="0"/>
        </a:xfrm>
      </p:grpSpPr>
      <p:pic>
        <p:nvPicPr>
          <p:cNvPr id="4" name="Picture Placeholder 9" descr="A blue and yellow light&#10;&#10;Description automatically generated">
            <a:extLst>
              <a:ext uri="{FF2B5EF4-FFF2-40B4-BE49-F238E27FC236}">
                <a16:creationId xmlns:a16="http://schemas.microsoft.com/office/drawing/2014/main" id="{C2C65983-9619-FB70-6A69-A15C41912E7E}"/>
              </a:ext>
            </a:extLst>
          </p:cNvPr>
          <p:cNvPicPr>
            <a:picLocks noChangeAspect="1"/>
          </p:cNvPicPr>
          <p:nvPr userDrawn="1"/>
        </p:nvPicPr>
        <p:blipFill rotWithShape="1">
          <a:blip r:embed="rId2"/>
          <a:srcRect t="18738" r="18836"/>
          <a:stretch/>
        </p:blipFill>
        <p:spPr>
          <a:xfrm>
            <a:off x="0" y="1"/>
            <a:ext cx="12192000" cy="6866276"/>
          </a:xfrm>
          <a:prstGeom prst="rect">
            <a:avLst/>
          </a:prstGeom>
        </p:spPr>
      </p:pic>
      <p:sp>
        <p:nvSpPr>
          <p:cNvPr id="2" name="Title 1">
            <a:extLst>
              <a:ext uri="{FF2B5EF4-FFF2-40B4-BE49-F238E27FC236}">
                <a16:creationId xmlns:a16="http://schemas.microsoft.com/office/drawing/2014/main" id="{1CC477D3-818E-834E-8671-E042CCAB5723}"/>
              </a:ext>
            </a:extLst>
          </p:cNvPr>
          <p:cNvSpPr>
            <a:spLocks noGrp="1"/>
          </p:cNvSpPr>
          <p:nvPr>
            <p:ph type="ctrTitle" hasCustomPrompt="1"/>
          </p:nvPr>
        </p:nvSpPr>
        <p:spPr>
          <a:xfrm>
            <a:off x="2595034" y="1642533"/>
            <a:ext cx="7001935" cy="3784600"/>
          </a:xfrm>
        </p:spPr>
        <p:txBody>
          <a:bodyPr anchor="ctr">
            <a:normAutofit/>
          </a:bodyPr>
          <a:lstStyle>
            <a:lvl1pPr algn="ctr">
              <a:lnSpc>
                <a:spcPct val="100000"/>
              </a:lnSpc>
              <a:defRPr sz="2400">
                <a:solidFill>
                  <a:schemeClr val="bg1"/>
                </a:solidFill>
                <a:latin typeface="Segoe UI" panose="020B0502040204020203" pitchFamily="34" charset="0"/>
                <a:cs typeface="Segoe UI" panose="020B0502040204020203" pitchFamily="34" charset="0"/>
              </a:defRPr>
            </a:lvl1pPr>
          </a:lstStyle>
          <a:p>
            <a:r>
              <a:rPr lang="en-US"/>
              <a:t>Click to Add Quote or Text</a:t>
            </a:r>
          </a:p>
        </p:txBody>
      </p:sp>
      <p:pic>
        <p:nvPicPr>
          <p:cNvPr id="7" name="Graphic 6">
            <a:extLst>
              <a:ext uri="{FF2B5EF4-FFF2-40B4-BE49-F238E27FC236}">
                <a16:creationId xmlns:a16="http://schemas.microsoft.com/office/drawing/2014/main" id="{6CA89573-E67C-DB21-8325-4185F46563A5}"/>
              </a:ext>
            </a:extLst>
          </p:cNvPr>
          <p:cNvPicPr>
            <a:picLocks noChangeAspect="1"/>
          </p:cNvPicPr>
          <p:nvPr userDrawn="1"/>
        </p:nvPicPr>
        <p:blipFill>
          <a:blip r:embed="rId3">
            <a:extLst>
              <a:ext uri="{96DAC541-7B7A-43D3-8B79-37D633B846F1}">
                <asvg:svgBlip xmlns:asvg="http://schemas.microsoft.com/office/drawing/2016/SVG/main" r:embed="rId4"/>
              </a:ext>
            </a:extLst>
          </a:blip>
          <a:srcRect/>
          <a:stretch/>
        </p:blipFill>
        <p:spPr>
          <a:xfrm>
            <a:off x="11507373" y="6380584"/>
            <a:ext cx="303627" cy="320040"/>
          </a:xfrm>
          <a:prstGeom prst="rect">
            <a:avLst/>
          </a:prstGeom>
        </p:spPr>
      </p:pic>
      <p:sp>
        <p:nvSpPr>
          <p:cNvPr id="3" name="Date Placeholder 3">
            <a:extLst>
              <a:ext uri="{FF2B5EF4-FFF2-40B4-BE49-F238E27FC236}">
                <a16:creationId xmlns:a16="http://schemas.microsoft.com/office/drawing/2014/main" id="{7F79416C-530F-DA41-E50C-71BB1A0B3C3D}"/>
              </a:ext>
            </a:extLst>
          </p:cNvPr>
          <p:cNvSpPr txBox="1">
            <a:spLocks/>
          </p:cNvSpPr>
          <p:nvPr userDrawn="1"/>
        </p:nvSpPr>
        <p:spPr>
          <a:xfrm>
            <a:off x="1043355" y="6356351"/>
            <a:ext cx="2743200" cy="365125"/>
          </a:xfrm>
          <a:prstGeom prst="rect">
            <a:avLst/>
          </a:prstGeom>
        </p:spPr>
        <p:txBody>
          <a:bodyPr vert="horz" lIns="0" tIns="0" rIns="0" bIns="0" rtlCol="0" anchor="ctr"/>
          <a:lstStyle>
            <a:defPPr>
              <a:defRPr lang="en-US"/>
            </a:defPPr>
            <a:lvl1pPr marL="0" algn="r"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a:solidFill>
                  <a:schemeClr val="bg1"/>
                </a:solidFill>
              </a:rPr>
              <a:t>©Velera. All rights reserved worldwide.</a:t>
            </a:r>
          </a:p>
        </p:txBody>
      </p:sp>
      <p:sp>
        <p:nvSpPr>
          <p:cNvPr id="5" name="Slide Number Placeholder 5">
            <a:extLst>
              <a:ext uri="{FF2B5EF4-FFF2-40B4-BE49-F238E27FC236}">
                <a16:creationId xmlns:a16="http://schemas.microsoft.com/office/drawing/2014/main" id="{523E4F0B-2090-45ED-E571-45109380D15D}"/>
              </a:ext>
            </a:extLst>
          </p:cNvPr>
          <p:cNvSpPr txBox="1">
            <a:spLocks/>
          </p:cNvSpPr>
          <p:nvPr userDrawn="1"/>
        </p:nvSpPr>
        <p:spPr>
          <a:xfrm>
            <a:off x="457201" y="6356351"/>
            <a:ext cx="586155" cy="365125"/>
          </a:xfrm>
          <a:prstGeom prst="rect">
            <a:avLst/>
          </a:prstGeom>
        </p:spPr>
        <p:txBody>
          <a:bodyPr vert="horz" lIns="0" tIns="0" rIns="0" bIns="0" rtlCol="0" anchor="ctr"/>
          <a:lstStyle>
            <a:defPPr>
              <a:defRPr lang="en-US"/>
            </a:defPPr>
            <a:lvl1pPr marL="0" algn="l" defTabSz="914400" rtl="0" eaLnBrk="1" latinLnBrk="0" hangingPunct="1">
              <a:defRPr sz="1200" b="0" i="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7F0F71D8-176D-434A-B386-616C0D555C49}" type="slidenum">
              <a:rPr lang="en-US" sz="1000" smtClean="0">
                <a:solidFill>
                  <a:schemeClr val="bg1"/>
                </a:solidFill>
              </a:rPr>
              <a:pPr algn="l"/>
              <a:t>‹#›</a:t>
            </a:fld>
            <a:endParaRPr lang="en-US" sz="1000">
              <a:solidFill>
                <a:schemeClr val="bg1"/>
              </a:solidFill>
            </a:endParaRPr>
          </a:p>
        </p:txBody>
      </p:sp>
    </p:spTree>
    <p:extLst>
      <p:ext uri="{BB962C8B-B14F-4D97-AF65-F5344CB8AC3E}">
        <p14:creationId xmlns:p14="http://schemas.microsoft.com/office/powerpoint/2010/main" val="13093319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06301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1_Title and Text w/1 Content Box_GreyLef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59DE95B-F8CC-A341-BD5B-A9667DA23B57}"/>
              </a:ext>
            </a:extLst>
          </p:cNvPr>
          <p:cNvSpPr/>
          <p:nvPr userDrawn="1"/>
        </p:nvSpPr>
        <p:spPr>
          <a:xfrm>
            <a:off x="0" y="0"/>
            <a:ext cx="6096000" cy="685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2" name="Rectangle 11">
            <a:extLst>
              <a:ext uri="{FF2B5EF4-FFF2-40B4-BE49-F238E27FC236}">
                <a16:creationId xmlns:a16="http://schemas.microsoft.com/office/drawing/2014/main" id="{9E84E196-C30E-8349-BE15-1533DC82333C}"/>
              </a:ext>
            </a:extLst>
          </p:cNvPr>
          <p:cNvSpPr/>
          <p:nvPr/>
        </p:nvSpPr>
        <p:spPr>
          <a:xfrm>
            <a:off x="0" y="0"/>
            <a:ext cx="6096000" cy="685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2" name="Title 1">
            <a:extLst>
              <a:ext uri="{FF2B5EF4-FFF2-40B4-BE49-F238E27FC236}">
                <a16:creationId xmlns:a16="http://schemas.microsoft.com/office/drawing/2014/main" id="{389E8E8A-20D0-434D-97E4-E90D0CFC8F0F}"/>
              </a:ext>
            </a:extLst>
          </p:cNvPr>
          <p:cNvSpPr>
            <a:spLocks noGrp="1"/>
          </p:cNvSpPr>
          <p:nvPr>
            <p:ph type="title"/>
          </p:nvPr>
        </p:nvSpPr>
        <p:spPr>
          <a:xfrm>
            <a:off x="6403851" y="457200"/>
            <a:ext cx="5407152" cy="100584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BCCB62E0-9E4B-2F43-A65E-4A293DD41499}"/>
              </a:ext>
            </a:extLst>
          </p:cNvPr>
          <p:cNvSpPr>
            <a:spLocks noGrp="1"/>
          </p:cNvSpPr>
          <p:nvPr>
            <p:ph sz="half" idx="1"/>
          </p:nvPr>
        </p:nvSpPr>
        <p:spPr>
          <a:xfrm>
            <a:off x="6403850" y="1463039"/>
            <a:ext cx="5407151" cy="475488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3">
            <a:extLst>
              <a:ext uri="{FF2B5EF4-FFF2-40B4-BE49-F238E27FC236}">
                <a16:creationId xmlns:a16="http://schemas.microsoft.com/office/drawing/2014/main" id="{1C508660-DF8D-9844-8C85-8DED61C1056D}"/>
              </a:ext>
            </a:extLst>
          </p:cNvPr>
          <p:cNvSpPr>
            <a:spLocks noGrp="1"/>
          </p:cNvSpPr>
          <p:nvPr>
            <p:ph type="dt" sz="half" idx="2"/>
          </p:nvPr>
        </p:nvSpPr>
        <p:spPr>
          <a:xfrm>
            <a:off x="7817789" y="6356351"/>
            <a:ext cx="2743200"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DE3FEC91-1B02-4742-8908-02C30DB89DF1}" type="datetime1">
              <a:rPr lang="en-US" smtClean="0"/>
              <a:t>9/4/2024</a:t>
            </a:fld>
            <a:endParaRPr lang="en-US"/>
          </a:p>
        </p:txBody>
      </p:sp>
      <p:sp>
        <p:nvSpPr>
          <p:cNvPr id="11" name="Slide Number Placeholder 5">
            <a:extLst>
              <a:ext uri="{FF2B5EF4-FFF2-40B4-BE49-F238E27FC236}">
                <a16:creationId xmlns:a16="http://schemas.microsoft.com/office/drawing/2014/main" id="{8B136B86-C03C-F94D-B3B8-7A1EC710EADA}"/>
              </a:ext>
            </a:extLst>
          </p:cNvPr>
          <p:cNvSpPr>
            <a:spLocks noGrp="1"/>
          </p:cNvSpPr>
          <p:nvPr>
            <p:ph type="sldNum" sz="quarter" idx="4"/>
          </p:nvPr>
        </p:nvSpPr>
        <p:spPr>
          <a:xfrm>
            <a:off x="10560989" y="6356351"/>
            <a:ext cx="1250011"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7F0F71D8-176D-434A-B386-616C0D555C49}" type="slidenum">
              <a:rPr lang="en-US" smtClean="0"/>
              <a:pPr/>
              <a:t>‹#›</a:t>
            </a:fld>
            <a:endParaRPr lang="en-US"/>
          </a:p>
        </p:txBody>
      </p:sp>
      <p:sp>
        <p:nvSpPr>
          <p:cNvPr id="14" name="Footer Placeholder 4">
            <a:extLst>
              <a:ext uri="{FF2B5EF4-FFF2-40B4-BE49-F238E27FC236}">
                <a16:creationId xmlns:a16="http://schemas.microsoft.com/office/drawing/2014/main" id="{1063D539-3C40-443F-833D-D5B7C8E7FC6A}"/>
              </a:ext>
            </a:extLst>
          </p:cNvPr>
          <p:cNvSpPr>
            <a:spLocks noGrp="1"/>
          </p:cNvSpPr>
          <p:nvPr>
            <p:ph type="ftr" sz="quarter" idx="3"/>
          </p:nvPr>
        </p:nvSpPr>
        <p:spPr>
          <a:xfrm>
            <a:off x="457200" y="6356351"/>
            <a:ext cx="5404104" cy="365125"/>
          </a:xfrm>
          <a:prstGeom prst="rect">
            <a:avLst/>
          </a:prstGeom>
        </p:spPr>
        <p:txBody>
          <a:bodyPr vert="horz" lIns="0" tIns="0" rIns="0" bIns="0" rtlCol="0" anchor="ctr"/>
          <a:lstStyle>
            <a:lvl1pPr algn="l">
              <a:defRPr sz="1200" b="0" i="0">
                <a:solidFill>
                  <a:srgbClr val="898989"/>
                </a:solidFill>
                <a:latin typeface="Franklin Gothic Book" panose="020B0503020102020204" pitchFamily="34" charset="0"/>
              </a:defRPr>
            </a:lvl1pPr>
          </a:lstStyle>
          <a:p>
            <a:r>
              <a:rPr lang="en-US"/>
              <a:t>Restricted</a:t>
            </a:r>
          </a:p>
        </p:txBody>
      </p:sp>
    </p:spTree>
    <p:extLst>
      <p:ext uri="{BB962C8B-B14F-4D97-AF65-F5344CB8AC3E}">
        <p14:creationId xmlns:p14="http://schemas.microsoft.com/office/powerpoint/2010/main" val="9007047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Rose Section Divider_Righ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65D7834-7766-1F44-9019-DF7F477732D0}"/>
              </a:ext>
            </a:extLst>
          </p:cNvPr>
          <p:cNvSpPr/>
          <p:nvPr userDrawn="1"/>
        </p:nvSpPr>
        <p:spPr>
          <a:xfrm>
            <a:off x="6096000" y="0"/>
            <a:ext cx="6096000" cy="6858000"/>
          </a:xfrm>
          <a:prstGeom prst="rect">
            <a:avLst/>
          </a:prstGeom>
          <a:solidFill>
            <a:schemeClr val="accent6">
              <a:lumMod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 name="Rectangle 6">
            <a:extLst>
              <a:ext uri="{FF2B5EF4-FFF2-40B4-BE49-F238E27FC236}">
                <a16:creationId xmlns:a16="http://schemas.microsoft.com/office/drawing/2014/main" id="{D5EBEC87-0BA1-FF4D-AF20-8C0A366A8966}"/>
              </a:ext>
            </a:extLst>
          </p:cNvPr>
          <p:cNvSpPr/>
          <p:nvPr/>
        </p:nvSpPr>
        <p:spPr>
          <a:xfrm>
            <a:off x="6096000" y="0"/>
            <a:ext cx="6096000" cy="6858000"/>
          </a:xfrm>
          <a:prstGeom prst="rect">
            <a:avLst/>
          </a:prstGeom>
          <a:solidFill>
            <a:schemeClr val="accent6">
              <a:lumMod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 name="Title 1">
            <a:extLst>
              <a:ext uri="{FF2B5EF4-FFF2-40B4-BE49-F238E27FC236}">
                <a16:creationId xmlns:a16="http://schemas.microsoft.com/office/drawing/2014/main" id="{8F9C6D2E-71D6-E347-943E-C6F84E9A6416}"/>
              </a:ext>
            </a:extLst>
          </p:cNvPr>
          <p:cNvSpPr>
            <a:spLocks noGrp="1"/>
          </p:cNvSpPr>
          <p:nvPr>
            <p:ph type="ctrTitle"/>
          </p:nvPr>
        </p:nvSpPr>
        <p:spPr>
          <a:xfrm>
            <a:off x="355071" y="1122364"/>
            <a:ext cx="5385859" cy="2306637"/>
          </a:xfrm>
        </p:spPr>
        <p:txBody>
          <a:bodyPr anchor="b">
            <a:normAutofit/>
          </a:bodyPr>
          <a:lstStyle>
            <a:lvl1pPr algn="ctr">
              <a:lnSpc>
                <a:spcPct val="90000"/>
              </a:lnSpc>
              <a:defRPr sz="4000">
                <a:solidFill>
                  <a:schemeClr val="tx1"/>
                </a:solidFill>
              </a:defRPr>
            </a:lvl1pPr>
          </a:lstStyle>
          <a:p>
            <a:r>
              <a:rPr lang="en-US"/>
              <a:t>Click to edit Master title style</a:t>
            </a:r>
          </a:p>
        </p:txBody>
      </p:sp>
      <p:sp>
        <p:nvSpPr>
          <p:cNvPr id="15" name="Subtitle 2">
            <a:extLst>
              <a:ext uri="{FF2B5EF4-FFF2-40B4-BE49-F238E27FC236}">
                <a16:creationId xmlns:a16="http://schemas.microsoft.com/office/drawing/2014/main" id="{4398E29C-B713-8042-8313-FE1E7DFDB950}"/>
              </a:ext>
            </a:extLst>
          </p:cNvPr>
          <p:cNvSpPr>
            <a:spLocks noGrp="1"/>
          </p:cNvSpPr>
          <p:nvPr>
            <p:ph type="subTitle" idx="1"/>
          </p:nvPr>
        </p:nvSpPr>
        <p:spPr>
          <a:xfrm>
            <a:off x="355071" y="3657600"/>
            <a:ext cx="5385859" cy="1655763"/>
          </a:xfrm>
        </p:spPr>
        <p:txBody>
          <a:bodyPr>
            <a:normAutofit/>
          </a:bodyPr>
          <a:lstStyle>
            <a:lvl1pPr marL="0" indent="0" algn="ctr">
              <a:buNone/>
              <a:defRPr sz="18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16" name="Date Placeholder 3">
            <a:extLst>
              <a:ext uri="{FF2B5EF4-FFF2-40B4-BE49-F238E27FC236}">
                <a16:creationId xmlns:a16="http://schemas.microsoft.com/office/drawing/2014/main" id="{04330C0D-7D70-844F-8746-B9FB65891671}"/>
              </a:ext>
            </a:extLst>
          </p:cNvPr>
          <p:cNvSpPr>
            <a:spLocks noGrp="1"/>
          </p:cNvSpPr>
          <p:nvPr>
            <p:ph type="dt" sz="half" idx="2"/>
          </p:nvPr>
        </p:nvSpPr>
        <p:spPr>
          <a:xfrm>
            <a:off x="7817789" y="6356351"/>
            <a:ext cx="2743200"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A2C46FC2-7DC5-42A7-8A6F-59B94BAB9E4B}" type="datetime1">
              <a:rPr lang="en-US" smtClean="0"/>
              <a:t>9/4/2024</a:t>
            </a:fld>
            <a:endParaRPr lang="en-US"/>
          </a:p>
        </p:txBody>
      </p:sp>
      <p:sp>
        <p:nvSpPr>
          <p:cNvPr id="18" name="Slide Number Placeholder 5">
            <a:extLst>
              <a:ext uri="{FF2B5EF4-FFF2-40B4-BE49-F238E27FC236}">
                <a16:creationId xmlns:a16="http://schemas.microsoft.com/office/drawing/2014/main" id="{3D6AE590-8CC7-7E4B-98B0-77682B66F3DB}"/>
              </a:ext>
            </a:extLst>
          </p:cNvPr>
          <p:cNvSpPr>
            <a:spLocks noGrp="1"/>
          </p:cNvSpPr>
          <p:nvPr>
            <p:ph type="sldNum" sz="quarter" idx="4"/>
          </p:nvPr>
        </p:nvSpPr>
        <p:spPr>
          <a:xfrm>
            <a:off x="10560989" y="6356351"/>
            <a:ext cx="1250011" cy="365125"/>
          </a:xfrm>
          <a:prstGeom prst="rect">
            <a:avLst/>
          </a:prstGeom>
        </p:spPr>
        <p:txBody>
          <a:bodyPr vert="horz" lIns="0" tIns="0" rIns="0" bIns="0" rtlCol="0" anchor="ctr"/>
          <a:lstStyle>
            <a:lvl1pPr algn="r">
              <a:defRPr sz="1200" b="0" i="0">
                <a:solidFill>
                  <a:schemeClr val="tx1">
                    <a:tint val="75000"/>
                  </a:schemeClr>
                </a:solidFill>
                <a:latin typeface="Franklin Gothic Book" panose="020B0503020102020204" pitchFamily="34" charset="0"/>
              </a:defRPr>
            </a:lvl1pPr>
          </a:lstStyle>
          <a:p>
            <a:fld id="{7F0F71D8-176D-434A-B386-616C0D555C49}" type="slidenum">
              <a:rPr lang="en-US" smtClean="0"/>
              <a:pPr/>
              <a:t>‹#›</a:t>
            </a:fld>
            <a:endParaRPr lang="en-US"/>
          </a:p>
        </p:txBody>
      </p:sp>
      <p:sp>
        <p:nvSpPr>
          <p:cNvPr id="10" name="Footer Placeholder 4">
            <a:extLst>
              <a:ext uri="{FF2B5EF4-FFF2-40B4-BE49-F238E27FC236}">
                <a16:creationId xmlns:a16="http://schemas.microsoft.com/office/drawing/2014/main" id="{1F63080F-78DB-4D50-ADF9-210AF47AF0B7}"/>
              </a:ext>
            </a:extLst>
          </p:cNvPr>
          <p:cNvSpPr>
            <a:spLocks noGrp="1"/>
          </p:cNvSpPr>
          <p:nvPr>
            <p:ph type="ftr" sz="quarter" idx="3"/>
          </p:nvPr>
        </p:nvSpPr>
        <p:spPr>
          <a:xfrm>
            <a:off x="457200" y="6356351"/>
            <a:ext cx="5404104" cy="365125"/>
          </a:xfrm>
          <a:prstGeom prst="rect">
            <a:avLst/>
          </a:prstGeom>
        </p:spPr>
        <p:txBody>
          <a:bodyPr vert="horz" lIns="0" tIns="0" rIns="0" bIns="0" rtlCol="0" anchor="ctr"/>
          <a:lstStyle>
            <a:lvl1pPr algn="l">
              <a:defRPr sz="1200" b="0" i="0">
                <a:solidFill>
                  <a:srgbClr val="898989"/>
                </a:solidFill>
                <a:latin typeface="Franklin Gothic Book" panose="020B0503020102020204" pitchFamily="34" charset="0"/>
              </a:defRPr>
            </a:lvl1pPr>
          </a:lstStyle>
          <a:p>
            <a:r>
              <a:rPr lang="en-US"/>
              <a:t>Restricted</a:t>
            </a:r>
          </a:p>
        </p:txBody>
      </p:sp>
    </p:spTree>
    <p:extLst>
      <p:ext uri="{BB962C8B-B14F-4D97-AF65-F5344CB8AC3E}">
        <p14:creationId xmlns:p14="http://schemas.microsoft.com/office/powerpoint/2010/main" val="2702598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full-color-backgroun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F4C7CB-6D31-2E50-9896-F7FF12CAED71}"/>
              </a:ext>
            </a:extLst>
          </p:cNvPr>
          <p:cNvPicPr>
            <a:picLocks noChangeAspect="1"/>
          </p:cNvPicPr>
          <p:nvPr userDrawn="1"/>
        </p:nvPicPr>
        <p:blipFill>
          <a:blip r:embed="rId2">
            <a:extLst>
              <a:ext uri="{28A0092B-C50C-407E-A947-70E740481C1C}">
                <a14:useLocalDpi xmlns:a14="http://schemas.microsoft.com/office/drawing/2010/main" val="0"/>
              </a:ext>
            </a:extLst>
          </a:blip>
          <a:srcRect t="52" b="52"/>
          <a:stretch/>
        </p:blipFill>
        <p:spPr>
          <a:xfrm>
            <a:off x="-1" y="0"/>
            <a:ext cx="12192001" cy="6858000"/>
          </a:xfrm>
          <a:prstGeom prst="rect">
            <a:avLst/>
          </a:prstGeom>
        </p:spPr>
      </p:pic>
      <p:grpSp>
        <p:nvGrpSpPr>
          <p:cNvPr id="16" name="Group 15">
            <a:extLst>
              <a:ext uri="{FF2B5EF4-FFF2-40B4-BE49-F238E27FC236}">
                <a16:creationId xmlns:a16="http://schemas.microsoft.com/office/drawing/2014/main" id="{CF0EA119-711F-558C-CCBD-7286B3D55BEC}"/>
              </a:ext>
            </a:extLst>
          </p:cNvPr>
          <p:cNvGrpSpPr/>
          <p:nvPr userDrawn="1"/>
        </p:nvGrpSpPr>
        <p:grpSpPr>
          <a:xfrm>
            <a:off x="9773932" y="290675"/>
            <a:ext cx="1969536" cy="477448"/>
            <a:chOff x="7391683" y="154034"/>
            <a:chExt cx="1477152" cy="358086"/>
          </a:xfrm>
        </p:grpSpPr>
        <p:pic>
          <p:nvPicPr>
            <p:cNvPr id="17" name="Picture 16">
              <a:extLst>
                <a:ext uri="{FF2B5EF4-FFF2-40B4-BE49-F238E27FC236}">
                  <a16:creationId xmlns:a16="http://schemas.microsoft.com/office/drawing/2014/main" id="{DD368953-99FA-7982-C016-0110CBE10FA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391683" y="154034"/>
              <a:ext cx="578849" cy="358086"/>
            </a:xfrm>
            <a:prstGeom prst="rect">
              <a:avLst/>
            </a:prstGeom>
          </p:spPr>
        </p:pic>
        <p:cxnSp>
          <p:nvCxnSpPr>
            <p:cNvPr id="18" name="Straight Connector 17">
              <a:extLst>
                <a:ext uri="{FF2B5EF4-FFF2-40B4-BE49-F238E27FC236}">
                  <a16:creationId xmlns:a16="http://schemas.microsoft.com/office/drawing/2014/main" id="{FCB8350E-3F7E-6A29-C123-E61DE66C12CE}"/>
                </a:ext>
              </a:extLst>
            </p:cNvPr>
            <p:cNvCxnSpPr>
              <a:cxnSpLocks/>
            </p:cNvCxnSpPr>
            <p:nvPr userDrawn="1"/>
          </p:nvCxnSpPr>
          <p:spPr>
            <a:xfrm>
              <a:off x="8023708" y="169076"/>
              <a:ext cx="0" cy="29477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9" name="Picture 18" descr="A close-up of a logo&#10;&#10;Description automatically generated">
              <a:extLst>
                <a:ext uri="{FF2B5EF4-FFF2-40B4-BE49-F238E27FC236}">
                  <a16:creationId xmlns:a16="http://schemas.microsoft.com/office/drawing/2014/main" id="{116714CD-2CBC-2119-3CC7-D2928AF6E7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9535" y="250489"/>
              <a:ext cx="749300" cy="170726"/>
            </a:xfrm>
            <a:prstGeom prst="rect">
              <a:avLst/>
            </a:prstGeom>
          </p:spPr>
        </p:pic>
      </p:grpSp>
      <p:sp>
        <p:nvSpPr>
          <p:cNvPr id="6" name="Title Placeholder 1">
            <a:extLst>
              <a:ext uri="{FF2B5EF4-FFF2-40B4-BE49-F238E27FC236}">
                <a16:creationId xmlns:a16="http://schemas.microsoft.com/office/drawing/2014/main" id="{51E27FFD-9FBC-4FBA-A528-9DC2749829B5}"/>
              </a:ext>
            </a:extLst>
          </p:cNvPr>
          <p:cNvSpPr>
            <a:spLocks noGrp="1"/>
          </p:cNvSpPr>
          <p:nvPr>
            <p:ph type="title"/>
          </p:nvPr>
        </p:nvSpPr>
        <p:spPr>
          <a:xfrm>
            <a:off x="447555" y="1927187"/>
            <a:ext cx="11172141" cy="914400"/>
          </a:xfrm>
          <a:prstGeom prst="rect">
            <a:avLst/>
          </a:prstGeom>
        </p:spPr>
        <p:txBody>
          <a:bodyPr vert="horz" lIns="91440" tIns="45720" rIns="91440" bIns="45720" rtlCol="0" anchor="ctr">
            <a:normAutofit/>
          </a:bodyPr>
          <a:lstStyle>
            <a:lvl1pPr algn="ctr">
              <a:defRPr sz="4533" b="0">
                <a:solidFill>
                  <a:schemeClr val="bg1"/>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0497B137-33B7-E5F8-4E06-21AB6285C025}"/>
              </a:ext>
            </a:extLst>
          </p:cNvPr>
          <p:cNvSpPr>
            <a:spLocks noGrp="1"/>
          </p:cNvSpPr>
          <p:nvPr>
            <p:ph type="body" sz="quarter" idx="10" hasCustomPrompt="1"/>
          </p:nvPr>
        </p:nvSpPr>
        <p:spPr>
          <a:xfrm>
            <a:off x="524319" y="2962957"/>
            <a:ext cx="11080749" cy="1187451"/>
          </a:xfrm>
          <a:prstGeom prst="rect">
            <a:avLst/>
          </a:prstGeom>
        </p:spPr>
        <p:txBody>
          <a:bodyPr/>
          <a:lstStyle>
            <a:lvl1pPr marL="0" indent="0" algn="ctr">
              <a:buFont typeface="Arial" panose="020B0604020202020204" pitchFamily="34" charset="0"/>
              <a:buNone/>
              <a:defRPr sz="3200">
                <a:solidFill>
                  <a:schemeClr val="bg1"/>
                </a:solidFill>
              </a:defRPr>
            </a:lvl1pPr>
          </a:lstStyle>
          <a:p>
            <a:pPr lvl="0"/>
            <a:r>
              <a:rPr lang="en-US"/>
              <a:t>Subhead</a:t>
            </a:r>
          </a:p>
        </p:txBody>
      </p:sp>
      <p:sp>
        <p:nvSpPr>
          <p:cNvPr id="13" name="TextBox 12">
            <a:extLst>
              <a:ext uri="{FF2B5EF4-FFF2-40B4-BE49-F238E27FC236}">
                <a16:creationId xmlns:a16="http://schemas.microsoft.com/office/drawing/2014/main" id="{65D27777-35BE-FEA5-F0B3-6356ACDC8352}"/>
              </a:ext>
            </a:extLst>
          </p:cNvPr>
          <p:cNvSpPr txBox="1"/>
          <p:nvPr userDrawn="1"/>
        </p:nvSpPr>
        <p:spPr>
          <a:xfrm>
            <a:off x="99935" y="6537319"/>
            <a:ext cx="8940800" cy="230832"/>
          </a:xfrm>
          <a:prstGeom prst="rect">
            <a:avLst/>
          </a:prstGeom>
          <a:noFill/>
        </p:spPr>
        <p:txBody>
          <a:bodyPr wrap="square">
            <a:prstTxWarp prst="textNoShape">
              <a:avLst/>
            </a:prstTxWarp>
            <a:spAutoFit/>
          </a:bodyPr>
          <a:lstStyle/>
          <a:p>
            <a:fld id="{EF7F0E68-B485-4823-ACD0-952E1F4EA079}" type="slidenum">
              <a:rPr lang="en-US" sz="900">
                <a:solidFill>
                  <a:schemeClr val="bg1"/>
                </a:solidFill>
                <a:latin typeface="Calibri"/>
                <a:ea typeface="Calibri" pitchFamily="-72" charset="0"/>
                <a:cs typeface="Calibri" pitchFamily="-72" charset="0"/>
              </a:rPr>
              <a:pPr/>
              <a:t>‹#›</a:t>
            </a:fld>
            <a:r>
              <a:rPr lang="en-US" sz="900">
                <a:solidFill>
                  <a:schemeClr val="bg1"/>
                </a:solidFill>
                <a:latin typeface="Calibri"/>
                <a:ea typeface="Calibri" pitchFamily="-72" charset="0"/>
                <a:cs typeface="Calibri" pitchFamily="-72" charset="0"/>
              </a:rPr>
              <a:t>  </a:t>
            </a:r>
            <a:r>
              <a:rPr lang="en-US" sz="900" err="1">
                <a:solidFill>
                  <a:schemeClr val="bg1"/>
                </a:solidFill>
                <a:latin typeface="Calibri"/>
                <a:ea typeface="Calibri" pitchFamily="-72" charset="0"/>
                <a:cs typeface="Calibri" pitchFamily="-72" charset="0"/>
              </a:rPr>
              <a:t>ǀ</a:t>
            </a:r>
            <a:r>
              <a:rPr lang="en-US" sz="900">
                <a:solidFill>
                  <a:schemeClr val="bg1"/>
                </a:solidFill>
                <a:latin typeface="Calibri"/>
                <a:ea typeface="Calibri" pitchFamily="-72" charset="0"/>
                <a:cs typeface="Calibri" pitchFamily="-72" charset="0"/>
              </a:rPr>
              <a:t>  </a:t>
            </a:r>
            <a:fld id="{DA7D3502-AAD1-498B-9DC8-67188478AEE3}" type="datetime1">
              <a:rPr lang="en-US" sz="900" smtClean="0">
                <a:solidFill>
                  <a:schemeClr val="bg1"/>
                </a:solidFill>
                <a:latin typeface="Calibri"/>
                <a:ea typeface="Calibri" pitchFamily="-72" charset="0"/>
                <a:cs typeface="Calibri" pitchFamily="-72" charset="0"/>
              </a:rPr>
              <a:pPr/>
              <a:t>9/4/2024</a:t>
            </a:fld>
            <a:r>
              <a:rPr lang="en-US" sz="900">
                <a:solidFill>
                  <a:schemeClr val="bg1"/>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2683031557"/>
      </p:ext>
    </p:extLst>
  </p:cSld>
  <p:clrMapOvr>
    <a:masterClrMapping/>
  </p:clrMapOvr>
  <p:transition spd="med">
    <p:fade/>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ata_Slide">
    <p:spTree>
      <p:nvGrpSpPr>
        <p:cNvPr id="1" name=""/>
        <p:cNvGrpSpPr/>
        <p:nvPr/>
      </p:nvGrpSpPr>
      <p:grpSpPr>
        <a:xfrm>
          <a:off x="0" y="0"/>
          <a:ext cx="0" cy="0"/>
          <a:chOff x="0" y="0"/>
          <a:chExt cx="0" cy="0"/>
        </a:xfrm>
      </p:grpSpPr>
      <p:pic>
        <p:nvPicPr>
          <p:cNvPr id="2" name="Picture 1" descr="A blue and purple circuit board&#10;&#10;Description automatically generated">
            <a:extLst>
              <a:ext uri="{FF2B5EF4-FFF2-40B4-BE49-F238E27FC236}">
                <a16:creationId xmlns:a16="http://schemas.microsoft.com/office/drawing/2014/main" id="{801305A1-084C-06FB-5A00-4049C14AC6C6}"/>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1345"/>
          <a:stretch/>
        </p:blipFill>
        <p:spPr>
          <a:xfrm>
            <a:off x="7544061" y="-108284"/>
            <a:ext cx="4647939" cy="7074568"/>
          </a:xfrm>
          <a:prstGeom prst="rect">
            <a:avLst/>
          </a:prstGeom>
        </p:spPr>
      </p:pic>
      <p:grpSp>
        <p:nvGrpSpPr>
          <p:cNvPr id="9" name="Group 8">
            <a:extLst>
              <a:ext uri="{FF2B5EF4-FFF2-40B4-BE49-F238E27FC236}">
                <a16:creationId xmlns:a16="http://schemas.microsoft.com/office/drawing/2014/main" id="{6A34084B-8C46-502A-339D-F109A9F094AE}"/>
              </a:ext>
            </a:extLst>
          </p:cNvPr>
          <p:cNvGrpSpPr/>
          <p:nvPr userDrawn="1"/>
        </p:nvGrpSpPr>
        <p:grpSpPr>
          <a:xfrm>
            <a:off x="9989999" y="155165"/>
            <a:ext cx="1969536" cy="477448"/>
            <a:chOff x="7391683" y="154034"/>
            <a:chExt cx="1477152" cy="358086"/>
          </a:xfrm>
        </p:grpSpPr>
        <p:pic>
          <p:nvPicPr>
            <p:cNvPr id="11" name="Picture 10">
              <a:extLst>
                <a:ext uri="{FF2B5EF4-FFF2-40B4-BE49-F238E27FC236}">
                  <a16:creationId xmlns:a16="http://schemas.microsoft.com/office/drawing/2014/main" id="{3092197F-415B-4B72-3CB9-FD4860E4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391683" y="154034"/>
              <a:ext cx="578849" cy="358086"/>
            </a:xfrm>
            <a:prstGeom prst="rect">
              <a:avLst/>
            </a:prstGeom>
          </p:spPr>
        </p:pic>
        <p:cxnSp>
          <p:nvCxnSpPr>
            <p:cNvPr id="12" name="Straight Connector 11">
              <a:extLst>
                <a:ext uri="{FF2B5EF4-FFF2-40B4-BE49-F238E27FC236}">
                  <a16:creationId xmlns:a16="http://schemas.microsoft.com/office/drawing/2014/main" id="{A43781BF-9F95-A1D8-62AB-B07E70D78A69}"/>
                </a:ext>
              </a:extLst>
            </p:cNvPr>
            <p:cNvCxnSpPr>
              <a:cxnSpLocks/>
            </p:cNvCxnSpPr>
            <p:nvPr userDrawn="1"/>
          </p:nvCxnSpPr>
          <p:spPr>
            <a:xfrm>
              <a:off x="8023708" y="169076"/>
              <a:ext cx="0" cy="29477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descr="A close-up of a logo&#10;&#10;Description automatically generated">
              <a:extLst>
                <a:ext uri="{FF2B5EF4-FFF2-40B4-BE49-F238E27FC236}">
                  <a16:creationId xmlns:a16="http://schemas.microsoft.com/office/drawing/2014/main" id="{20CF64EC-3F20-CD76-AA77-6A4F35E28B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9535" y="250489"/>
              <a:ext cx="749300" cy="170726"/>
            </a:xfrm>
            <a:prstGeom prst="rect">
              <a:avLst/>
            </a:prstGeom>
          </p:spPr>
        </p:pic>
      </p:grpSp>
      <p:sp>
        <p:nvSpPr>
          <p:cNvPr id="14" name="Text Placeholder 2">
            <a:extLst>
              <a:ext uri="{FF2B5EF4-FFF2-40B4-BE49-F238E27FC236}">
                <a16:creationId xmlns:a16="http://schemas.microsoft.com/office/drawing/2014/main" id="{F7330F9A-8451-074A-A3BE-6870682F5B44}"/>
              </a:ext>
            </a:extLst>
          </p:cNvPr>
          <p:cNvSpPr>
            <a:spLocks noGrp="1"/>
          </p:cNvSpPr>
          <p:nvPr>
            <p:ph idx="11"/>
          </p:nvPr>
        </p:nvSpPr>
        <p:spPr>
          <a:xfrm>
            <a:off x="8432800" y="1219200"/>
            <a:ext cx="3048000" cy="4267200"/>
          </a:xfrm>
          <a:prstGeom prst="rect">
            <a:avLst/>
          </a:prstGeom>
          <a:noFill/>
        </p:spPr>
        <p:txBody>
          <a:bodyPr vert="horz" lIns="91440" tIns="45720" rIns="91440" bIns="45720" rtlCol="0">
            <a:noAutofit/>
          </a:bodyPr>
          <a:lstStyle>
            <a:lvl1pPr marL="173030" indent="-173030">
              <a:lnSpc>
                <a:spcPct val="100000"/>
              </a:lnSpc>
              <a:spcBef>
                <a:spcPts val="0"/>
              </a:spcBef>
              <a:spcAft>
                <a:spcPts val="1200"/>
              </a:spcAft>
              <a:buClr>
                <a:schemeClr val="bg1"/>
              </a:buClr>
              <a:buSzPct val="95000"/>
              <a:buFont typeface="Wingdings" charset="2"/>
              <a:buChar char="§"/>
              <a:tabLst/>
              <a:defRPr sz="2000" b="0">
                <a:solidFill>
                  <a:schemeClr val="bg1"/>
                </a:solidFill>
                <a:latin typeface="Calibri" pitchFamily="34" charset="0"/>
                <a:cs typeface="Calibri" pitchFamily="34" charset="0"/>
              </a:defRPr>
            </a:lvl1pPr>
            <a:lvl2pPr marL="400031" indent="-106357">
              <a:lnSpc>
                <a:spcPct val="100000"/>
              </a:lnSpc>
              <a:spcBef>
                <a:spcPts val="0"/>
              </a:spcBef>
              <a:spcAft>
                <a:spcPts val="1200"/>
              </a:spcAft>
              <a:buSzPct val="85000"/>
              <a:buFont typeface="Arial"/>
              <a:buChar char="•"/>
              <a:tabLst/>
              <a:defRPr sz="1800" baseline="0">
                <a:solidFill>
                  <a:schemeClr val="bg1"/>
                </a:solidFill>
                <a:latin typeface="Calibri" pitchFamily="34" charset="0"/>
                <a:cs typeface="Calibri" pitchFamily="34" charset="0"/>
              </a:defRPr>
            </a:lvl2pPr>
            <a:lvl3pPr marL="641319" indent="-120645">
              <a:lnSpc>
                <a:spcPct val="100000"/>
              </a:lnSpc>
              <a:spcBef>
                <a:spcPts val="0"/>
              </a:spcBef>
              <a:spcAft>
                <a:spcPts val="1200"/>
              </a:spcAft>
              <a:buFont typeface="Wingdings" charset="2"/>
              <a:buChar char="§"/>
              <a:tabLst/>
              <a:defRPr sz="1600">
                <a:solidFill>
                  <a:schemeClr val="bg1"/>
                </a:solidFill>
              </a:defRPr>
            </a:lvl3pPr>
          </a:lstStyle>
          <a:p>
            <a:pPr lvl="0"/>
            <a:r>
              <a:rPr lang="en-US"/>
              <a:t>Edit Master text styles</a:t>
            </a:r>
          </a:p>
          <a:p>
            <a:pPr lvl="1"/>
            <a:r>
              <a:rPr lang="en-US"/>
              <a:t>Second level</a:t>
            </a:r>
          </a:p>
          <a:p>
            <a:pPr lvl="2"/>
            <a:r>
              <a:rPr lang="en-US"/>
              <a:t>Third level</a:t>
            </a:r>
          </a:p>
        </p:txBody>
      </p:sp>
      <p:sp>
        <p:nvSpPr>
          <p:cNvPr id="15" name="Title Placeholder 1">
            <a:extLst>
              <a:ext uri="{FF2B5EF4-FFF2-40B4-BE49-F238E27FC236}">
                <a16:creationId xmlns:a16="http://schemas.microsoft.com/office/drawing/2014/main" id="{70BDD173-418D-414D-95BA-0171C4DC71FD}"/>
              </a:ext>
            </a:extLst>
          </p:cNvPr>
          <p:cNvSpPr>
            <a:spLocks noGrp="1"/>
          </p:cNvSpPr>
          <p:nvPr>
            <p:ph type="title"/>
          </p:nvPr>
        </p:nvSpPr>
        <p:spPr>
          <a:xfrm>
            <a:off x="406401" y="152400"/>
            <a:ext cx="6776715" cy="914400"/>
          </a:xfrm>
          <a:prstGeom prst="rect">
            <a:avLst/>
          </a:prstGeom>
        </p:spPr>
        <p:txBody>
          <a:bodyPr vert="horz" lIns="91440" tIns="45720" rIns="91440" bIns="45720" rtlCol="0" anchor="ctr">
            <a:noAutofit/>
          </a:bodyPr>
          <a:lstStyle>
            <a:lvl1pPr>
              <a:defRPr sz="4533" b="0">
                <a:solidFill>
                  <a:srgbClr val="000000"/>
                </a:solidFill>
              </a:defRPr>
            </a:lvl1pPr>
          </a:lstStyle>
          <a:p>
            <a:r>
              <a:rPr lang="en-US"/>
              <a:t>Click to edit Master title style</a:t>
            </a:r>
          </a:p>
        </p:txBody>
      </p:sp>
      <p:sp>
        <p:nvSpPr>
          <p:cNvPr id="10" name="TextBox 9">
            <a:extLst>
              <a:ext uri="{FF2B5EF4-FFF2-40B4-BE49-F238E27FC236}">
                <a16:creationId xmlns:a16="http://schemas.microsoft.com/office/drawing/2014/main" id="{5C31B8B3-13BB-3A45-88E6-AF93CB5F3B81}"/>
              </a:ext>
            </a:extLst>
          </p:cNvPr>
          <p:cNvSpPr txBox="1"/>
          <p:nvPr userDrawn="1"/>
        </p:nvSpPr>
        <p:spPr>
          <a:xfrm>
            <a:off x="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2983632179"/>
      </p:ext>
    </p:extLst>
  </p:cSld>
  <p:clrMapOvr>
    <a:masterClrMapping/>
  </p:clrMapOvr>
  <p:transition spd="med">
    <p:fade/>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Layout">
    <p:spTree>
      <p:nvGrpSpPr>
        <p:cNvPr id="1" name=""/>
        <p:cNvGrpSpPr/>
        <p:nvPr/>
      </p:nvGrpSpPr>
      <p:grpSpPr>
        <a:xfrm>
          <a:off x="0" y="0"/>
          <a:ext cx="0" cy="0"/>
          <a:chOff x="0" y="0"/>
          <a:chExt cx="0" cy="0"/>
        </a:xfrm>
      </p:grpSpPr>
      <p:sp>
        <p:nvSpPr>
          <p:cNvPr id="5"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
        <p:nvSpPr>
          <p:cNvPr id="6" name="TextBox 5"/>
          <p:cNvSpPr txBox="1"/>
          <p:nvPr/>
        </p:nvSpPr>
        <p:spPr>
          <a:xfrm>
            <a:off x="50800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
        <p:nvSpPr>
          <p:cNvPr id="3" name="Title Placeholder 1"/>
          <p:cNvSpPr>
            <a:spLocks noGrp="1"/>
          </p:cNvSpPr>
          <p:nvPr>
            <p:ph type="title"/>
          </p:nvPr>
        </p:nvSpPr>
        <p:spPr>
          <a:xfrm>
            <a:off x="812800" y="152400"/>
            <a:ext cx="10668000" cy="914400"/>
          </a:xfrm>
          <a:prstGeom prst="rect">
            <a:avLst/>
          </a:prstGeom>
        </p:spPr>
        <p:txBody>
          <a:bodyPr vert="horz" lIns="91440" tIns="45720" rIns="91440" bIns="45720" rtlCol="0" anchor="ctr">
            <a:normAutofit/>
          </a:bodyPr>
          <a:lstStyle>
            <a:lvl1pPr>
              <a:defRPr sz="4533" b="0">
                <a:solidFill>
                  <a:srgbClr val="000000"/>
                </a:solidFill>
              </a:defRPr>
            </a:lvl1pPr>
          </a:lstStyle>
          <a:p>
            <a:r>
              <a:rPr lang="en-US"/>
              <a:t>Click to edit Master title style</a:t>
            </a:r>
          </a:p>
        </p:txBody>
      </p:sp>
      <p:sp>
        <p:nvSpPr>
          <p:cNvPr id="10" name="Text Placeholder 2"/>
          <p:cNvSpPr>
            <a:spLocks noGrp="1"/>
          </p:cNvSpPr>
          <p:nvPr>
            <p:ph idx="11"/>
          </p:nvPr>
        </p:nvSpPr>
        <p:spPr>
          <a:xfrm>
            <a:off x="1016000" y="1219200"/>
            <a:ext cx="10464800" cy="4267200"/>
          </a:xfrm>
          <a:prstGeom prst="rect">
            <a:avLst/>
          </a:prstGeom>
          <a:noFill/>
        </p:spPr>
        <p:txBody>
          <a:bodyPr vert="horz" lIns="91440" tIns="45720" rIns="91440" bIns="45720" rtlCol="0">
            <a:noAutofit/>
          </a:bodyPr>
          <a:lstStyle>
            <a:lvl1pPr marL="173030" indent="-173030">
              <a:lnSpc>
                <a:spcPct val="100000"/>
              </a:lnSpc>
              <a:spcBef>
                <a:spcPts val="0"/>
              </a:spcBef>
              <a:spcAft>
                <a:spcPts val="1200"/>
              </a:spcAft>
              <a:buClr>
                <a:srgbClr val="000000"/>
              </a:buClr>
              <a:buSzPct val="95000"/>
              <a:buFont typeface="Wingdings" charset="2"/>
              <a:buChar char="§"/>
              <a:tabLst/>
              <a:defRPr sz="2667" b="0">
                <a:solidFill>
                  <a:srgbClr val="000000"/>
                </a:solidFill>
                <a:latin typeface="Calibri" pitchFamily="34" charset="0"/>
                <a:cs typeface="Calibri" pitchFamily="34" charset="0"/>
              </a:defRPr>
            </a:lvl1pPr>
            <a:lvl2pPr marL="400031" indent="-106357">
              <a:lnSpc>
                <a:spcPct val="100000"/>
              </a:lnSpc>
              <a:spcBef>
                <a:spcPts val="0"/>
              </a:spcBef>
              <a:spcAft>
                <a:spcPts val="1200"/>
              </a:spcAft>
              <a:buSzPct val="85000"/>
              <a:buFont typeface="Arial"/>
              <a:buChar char="•"/>
              <a:tabLst/>
              <a:defRPr sz="2400" baseline="0">
                <a:solidFill>
                  <a:srgbClr val="000000"/>
                </a:solidFill>
                <a:latin typeface="Calibri" pitchFamily="34" charset="0"/>
                <a:cs typeface="Calibri" pitchFamily="34" charset="0"/>
              </a:defRPr>
            </a:lvl2pPr>
            <a:lvl3pPr marL="641319" indent="-120645">
              <a:lnSpc>
                <a:spcPct val="100000"/>
              </a:lnSpc>
              <a:spcBef>
                <a:spcPts val="0"/>
              </a:spcBef>
              <a:spcAft>
                <a:spcPts val="1200"/>
              </a:spcAft>
              <a:buFont typeface="Arial" panose="020B0604020202020204" pitchFamily="34" charset="0"/>
              <a:buChar char="•"/>
              <a:tabLst/>
              <a:defRPr sz="2133">
                <a:solidFill>
                  <a:srgbClr val="000000"/>
                </a:solidFill>
              </a:defRPr>
            </a:lvl3pPr>
          </a:lstStyle>
          <a:p>
            <a:pPr lvl="0"/>
            <a:r>
              <a:rPr lang="en-US"/>
              <a:t>Edit Master text styles</a:t>
            </a:r>
          </a:p>
          <a:p>
            <a:pPr lvl="1"/>
            <a:r>
              <a:rPr lang="en-US"/>
              <a:t>Second level</a:t>
            </a:r>
          </a:p>
          <a:p>
            <a:pPr lvl="2"/>
            <a:r>
              <a:rPr lang="en-US"/>
              <a:t>Third level</a:t>
            </a:r>
          </a:p>
        </p:txBody>
      </p:sp>
      <p:sp>
        <p:nvSpPr>
          <p:cNvPr id="7" name="Rectangle 6"/>
          <p:cNvSpPr/>
          <p:nvPr userDrawn="1"/>
        </p:nvSpPr>
        <p:spPr>
          <a:xfrm>
            <a:off x="-23907" y="0"/>
            <a:ext cx="4303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2" name="Group 1">
            <a:extLst>
              <a:ext uri="{FF2B5EF4-FFF2-40B4-BE49-F238E27FC236}">
                <a16:creationId xmlns:a16="http://schemas.microsoft.com/office/drawing/2014/main" id="{135F8284-7437-25EE-5C80-D2E9D7A7DF9C}"/>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DCAE5462-A50D-F3A1-C0BB-E7ED3257FF2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8" name="Picture 7" descr="A close-up of a logo&#10;&#10;Description automatically generated">
              <a:extLst>
                <a:ext uri="{FF2B5EF4-FFF2-40B4-BE49-F238E27FC236}">
                  <a16:creationId xmlns:a16="http://schemas.microsoft.com/office/drawing/2014/main" id="{BD2AEEA7-7D55-8F0E-DB54-C87DD1AA26E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9" name="Straight Connector 8">
              <a:extLst>
                <a:ext uri="{FF2B5EF4-FFF2-40B4-BE49-F238E27FC236}">
                  <a16:creationId xmlns:a16="http://schemas.microsoft.com/office/drawing/2014/main" id="{74BABCBB-399D-F7F6-8735-66AF5BC2A644}"/>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36935153"/>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Layout Subhead">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812800" y="152400"/>
            <a:ext cx="10668000" cy="914400"/>
          </a:xfrm>
          <a:prstGeom prst="rect">
            <a:avLst/>
          </a:prstGeom>
        </p:spPr>
        <p:txBody>
          <a:bodyPr vert="horz" lIns="91440" tIns="45720" rIns="91440" bIns="45720" rtlCol="0" anchor="ctr">
            <a:normAutofit/>
          </a:bodyPr>
          <a:lstStyle>
            <a:lvl1pPr>
              <a:defRPr sz="4533" b="0">
                <a:solidFill>
                  <a:srgbClr val="000000"/>
                </a:solidFill>
              </a:defRPr>
            </a:lvl1pPr>
          </a:lstStyle>
          <a:p>
            <a:r>
              <a:rPr lang="en-US"/>
              <a:t>Click to edit Master title style</a:t>
            </a:r>
          </a:p>
        </p:txBody>
      </p:sp>
      <p:sp>
        <p:nvSpPr>
          <p:cNvPr id="10" name="Text Placeholder 2"/>
          <p:cNvSpPr>
            <a:spLocks noGrp="1"/>
          </p:cNvSpPr>
          <p:nvPr>
            <p:ph idx="11"/>
          </p:nvPr>
        </p:nvSpPr>
        <p:spPr>
          <a:xfrm>
            <a:off x="1016000" y="1600200"/>
            <a:ext cx="10464800" cy="4267200"/>
          </a:xfrm>
          <a:prstGeom prst="rect">
            <a:avLst/>
          </a:prstGeom>
          <a:noFill/>
        </p:spPr>
        <p:txBody>
          <a:bodyPr vert="horz" lIns="91440" tIns="45720" rIns="91440" bIns="45720" rtlCol="0">
            <a:noAutofit/>
          </a:bodyPr>
          <a:lstStyle>
            <a:lvl1pPr marL="173030" indent="-173030">
              <a:lnSpc>
                <a:spcPct val="100000"/>
              </a:lnSpc>
              <a:spcBef>
                <a:spcPts val="0"/>
              </a:spcBef>
              <a:spcAft>
                <a:spcPts val="1200"/>
              </a:spcAft>
              <a:buClr>
                <a:srgbClr val="000000"/>
              </a:buClr>
              <a:buSzPct val="95000"/>
              <a:buFont typeface="Wingdings" charset="2"/>
              <a:buChar char="§"/>
              <a:tabLst/>
              <a:defRPr sz="2667" b="0">
                <a:solidFill>
                  <a:srgbClr val="000000"/>
                </a:solidFill>
                <a:latin typeface="Calibri" pitchFamily="34" charset="0"/>
                <a:cs typeface="Calibri" pitchFamily="34" charset="0"/>
              </a:defRPr>
            </a:lvl1pPr>
            <a:lvl2pPr marL="400031" indent="-106357">
              <a:lnSpc>
                <a:spcPct val="100000"/>
              </a:lnSpc>
              <a:spcBef>
                <a:spcPts val="0"/>
              </a:spcBef>
              <a:spcAft>
                <a:spcPts val="1200"/>
              </a:spcAft>
              <a:buSzPct val="85000"/>
              <a:buFont typeface="Arial"/>
              <a:buChar char="•"/>
              <a:tabLst/>
              <a:defRPr sz="2400" baseline="0">
                <a:solidFill>
                  <a:srgbClr val="000000"/>
                </a:solidFill>
                <a:latin typeface="Calibri" pitchFamily="34" charset="0"/>
                <a:cs typeface="Calibri" pitchFamily="34" charset="0"/>
              </a:defRPr>
            </a:lvl2pPr>
            <a:lvl3pPr marL="641319" indent="-120645">
              <a:lnSpc>
                <a:spcPct val="100000"/>
              </a:lnSpc>
              <a:spcBef>
                <a:spcPts val="0"/>
              </a:spcBef>
              <a:spcAft>
                <a:spcPts val="1200"/>
              </a:spcAft>
              <a:buFont typeface="Wingdings" charset="2"/>
              <a:buChar char="§"/>
              <a:tabLst/>
              <a:defRPr sz="2133">
                <a:solidFill>
                  <a:srgbClr val="000000"/>
                </a:solidFill>
              </a:defRPr>
            </a:lvl3pPr>
          </a:lstStyle>
          <a:p>
            <a:pPr lvl="0"/>
            <a:r>
              <a:rPr lang="en-US"/>
              <a:t>Edit Master text styles</a:t>
            </a:r>
          </a:p>
          <a:p>
            <a:pPr lvl="1"/>
            <a:r>
              <a:rPr lang="en-US"/>
              <a:t>Second level</a:t>
            </a:r>
          </a:p>
          <a:p>
            <a:pPr lvl="2"/>
            <a:r>
              <a:rPr lang="en-US"/>
              <a:t>Third level</a:t>
            </a:r>
          </a:p>
        </p:txBody>
      </p:sp>
      <p:sp>
        <p:nvSpPr>
          <p:cNvPr id="9" name="Text Placeholder 8"/>
          <p:cNvSpPr>
            <a:spLocks noGrp="1"/>
          </p:cNvSpPr>
          <p:nvPr>
            <p:ph type="body" sz="quarter" idx="12"/>
          </p:nvPr>
        </p:nvSpPr>
        <p:spPr>
          <a:xfrm>
            <a:off x="914400" y="838200"/>
            <a:ext cx="10566400" cy="457200"/>
          </a:xfrm>
          <a:prstGeom prst="rect">
            <a:avLst/>
          </a:prstGeom>
        </p:spPr>
        <p:txBody>
          <a:bodyPr/>
          <a:lstStyle>
            <a:lvl1pPr marL="0" indent="0">
              <a:buFont typeface="Arial" charset="0"/>
              <a:buNone/>
              <a:defRPr sz="2000">
                <a:solidFill>
                  <a:schemeClr val="tx2"/>
                </a:solidFill>
              </a:defRPr>
            </a:lvl1pPr>
          </a:lstStyle>
          <a:p>
            <a:pPr lvl="0"/>
            <a:r>
              <a:rPr lang="en-US"/>
              <a:t>Edit Master text styles</a:t>
            </a:r>
          </a:p>
        </p:txBody>
      </p:sp>
      <p:sp>
        <p:nvSpPr>
          <p:cNvPr id="7" name="Rectangle 6"/>
          <p:cNvSpPr/>
          <p:nvPr userDrawn="1"/>
        </p:nvSpPr>
        <p:spPr>
          <a:xfrm>
            <a:off x="1" y="0"/>
            <a:ext cx="43030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2" name="Group 1">
            <a:extLst>
              <a:ext uri="{FF2B5EF4-FFF2-40B4-BE49-F238E27FC236}">
                <a16:creationId xmlns:a16="http://schemas.microsoft.com/office/drawing/2014/main" id="{A54ABA50-3804-B76B-6A31-E94736DD3B53}"/>
              </a:ext>
            </a:extLst>
          </p:cNvPr>
          <p:cNvGrpSpPr/>
          <p:nvPr userDrawn="1"/>
        </p:nvGrpSpPr>
        <p:grpSpPr>
          <a:xfrm>
            <a:off x="10637225" y="6434468"/>
            <a:ext cx="1307091" cy="245920"/>
            <a:chOff x="7195997" y="4674256"/>
            <a:chExt cx="1745270" cy="328361"/>
          </a:xfrm>
        </p:grpSpPr>
        <p:pic>
          <p:nvPicPr>
            <p:cNvPr id="4" name="Picture 3">
              <a:extLst>
                <a:ext uri="{FF2B5EF4-FFF2-40B4-BE49-F238E27FC236}">
                  <a16:creationId xmlns:a16="http://schemas.microsoft.com/office/drawing/2014/main" id="{A4CFC45D-CDA2-1C54-CF6F-270131D19EA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195997" y="4676539"/>
              <a:ext cx="602260" cy="281266"/>
            </a:xfrm>
            <a:prstGeom prst="rect">
              <a:avLst/>
            </a:prstGeom>
          </p:spPr>
        </p:pic>
        <p:pic>
          <p:nvPicPr>
            <p:cNvPr id="5" name="Picture 4" descr="A close-up of a logo&#10;&#10;Description automatically generated">
              <a:extLst>
                <a:ext uri="{FF2B5EF4-FFF2-40B4-BE49-F238E27FC236}">
                  <a16:creationId xmlns:a16="http://schemas.microsoft.com/office/drawing/2014/main" id="{4B0697B8-1773-3494-17A2-E6B58ADB96D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17251" y="4747270"/>
              <a:ext cx="924016" cy="210535"/>
            </a:xfrm>
            <a:prstGeom prst="rect">
              <a:avLst/>
            </a:prstGeom>
          </p:spPr>
        </p:pic>
        <p:cxnSp>
          <p:nvCxnSpPr>
            <p:cNvPr id="6" name="Straight Connector 5">
              <a:extLst>
                <a:ext uri="{FF2B5EF4-FFF2-40B4-BE49-F238E27FC236}">
                  <a16:creationId xmlns:a16="http://schemas.microsoft.com/office/drawing/2014/main" id="{E2EA857A-BE19-5034-9BB1-8B5A8C735114}"/>
                </a:ext>
              </a:extLst>
            </p:cNvPr>
            <p:cNvCxnSpPr>
              <a:cxnSpLocks/>
            </p:cNvCxnSpPr>
            <p:nvPr userDrawn="1"/>
          </p:nvCxnSpPr>
          <p:spPr>
            <a:xfrm>
              <a:off x="7903939" y="4674256"/>
              <a:ext cx="0" cy="328361"/>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9378339A-39C0-3B06-D72A-0073396BFEC9}"/>
              </a:ext>
            </a:extLst>
          </p:cNvPr>
          <p:cNvSpPr txBox="1"/>
          <p:nvPr userDrawn="1"/>
        </p:nvSpPr>
        <p:spPr>
          <a:xfrm>
            <a:off x="508000" y="6553200"/>
            <a:ext cx="8940800" cy="230832"/>
          </a:xfrm>
          <a:prstGeom prst="rect">
            <a:avLst/>
          </a:prstGeom>
          <a:noFill/>
        </p:spPr>
        <p:txBody>
          <a:bodyPr wrap="square">
            <a:prstTxWarp prst="textNoShape">
              <a:avLst/>
            </a:prstTxWarp>
            <a:spAutoFit/>
          </a:bodyPr>
          <a:lstStyle/>
          <a:p>
            <a:fld id="{EF7F0E68-B485-4823-ACD0-952E1F4EA079}" type="slidenum">
              <a:rPr lang="en-US" sz="900">
                <a:solidFill>
                  <a:srgbClr val="A6A6A6"/>
                </a:solidFill>
                <a:latin typeface="Calibri"/>
                <a:ea typeface="Calibri" pitchFamily="-72" charset="0"/>
                <a:cs typeface="Calibri" pitchFamily="-72" charset="0"/>
              </a:rPr>
              <a:pPr/>
              <a:t>‹#›</a:t>
            </a:fld>
            <a:r>
              <a:rPr lang="en-US" sz="900">
                <a:solidFill>
                  <a:srgbClr val="A6A6A6"/>
                </a:solidFill>
                <a:latin typeface="Calibri"/>
                <a:ea typeface="Calibri" pitchFamily="-72" charset="0"/>
                <a:cs typeface="Calibri" pitchFamily="-72" charset="0"/>
              </a:rPr>
              <a:t>  </a:t>
            </a:r>
            <a:r>
              <a:rPr lang="en-US" sz="900" err="1">
                <a:solidFill>
                  <a:srgbClr val="A6A6A6"/>
                </a:solidFill>
                <a:latin typeface="Calibri"/>
                <a:ea typeface="Calibri" pitchFamily="-72" charset="0"/>
                <a:cs typeface="Calibri" pitchFamily="-72" charset="0"/>
              </a:rPr>
              <a:t>ǀ</a:t>
            </a:r>
            <a:r>
              <a:rPr lang="en-US" sz="900">
                <a:solidFill>
                  <a:srgbClr val="A6A6A6"/>
                </a:solidFill>
                <a:latin typeface="Calibri"/>
                <a:ea typeface="Calibri" pitchFamily="-72" charset="0"/>
                <a:cs typeface="Calibri" pitchFamily="-72" charset="0"/>
              </a:rPr>
              <a:t>  </a:t>
            </a:r>
            <a:fld id="{DA7D3502-AAD1-498B-9DC8-67188478AEE3}" type="datetime1">
              <a:rPr lang="en-US" sz="900" smtClean="0">
                <a:solidFill>
                  <a:srgbClr val="A6A6A6"/>
                </a:solidFill>
                <a:latin typeface="Calibri"/>
                <a:ea typeface="Calibri" pitchFamily="-72" charset="0"/>
                <a:cs typeface="Calibri" pitchFamily="-72" charset="0"/>
              </a:rPr>
              <a:pPr/>
              <a:t>9/4/2024</a:t>
            </a:fld>
            <a:r>
              <a:rPr lang="en-US" sz="900">
                <a:solidFill>
                  <a:srgbClr val="A6A6A6"/>
                </a:solidFill>
                <a:latin typeface="Calibri"/>
                <a:ea typeface="Calibri" pitchFamily="-72" charset="0"/>
                <a:cs typeface="Calibri" pitchFamily="-72" charset="0"/>
              </a:rPr>
              <a:t> © 2024 PSCU/Co-op Solutions. All rights reserved worldwide. Confidential – do not copy or distribute without permission.</a:t>
            </a:r>
          </a:p>
        </p:txBody>
      </p:sp>
    </p:spTree>
    <p:extLst>
      <p:ext uri="{BB962C8B-B14F-4D97-AF65-F5344CB8AC3E}">
        <p14:creationId xmlns:p14="http://schemas.microsoft.com/office/powerpoint/2010/main" val="1207290951"/>
      </p:ext>
    </p:extLst>
  </p:cSld>
  <p:clrMapOvr>
    <a:masterClrMapping/>
  </p:clrMapOvr>
  <p:transition spd="med">
    <p:fade/>
  </p:transition>
  <p:extLst>
    <p:ext uri="{DCECCB84-F9BA-43D5-87BE-67443E8EF086}">
      <p15:sldGuideLst xmlns:p15="http://schemas.microsoft.com/office/powerpoint/2012/main">
        <p15:guide id="1" orient="horz" pos="422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slideLayout" Target="../slideLayouts/slideLayout48.xml"/><Relationship Id="rId21" Type="http://schemas.openxmlformats.org/officeDocument/2006/relationships/slideLayout" Target="../slideLayouts/slideLayout43.xml"/><Relationship Id="rId34" Type="http://schemas.openxmlformats.org/officeDocument/2006/relationships/slideLayout" Target="../slideLayouts/slideLayout56.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33" Type="http://schemas.openxmlformats.org/officeDocument/2006/relationships/slideLayout" Target="../slideLayouts/slideLayout55.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29" Type="http://schemas.openxmlformats.org/officeDocument/2006/relationships/slideLayout" Target="../slideLayouts/slideLayout51.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32" Type="http://schemas.openxmlformats.org/officeDocument/2006/relationships/slideLayout" Target="../slideLayouts/slideLayout54.xml"/><Relationship Id="rId37" Type="http://schemas.openxmlformats.org/officeDocument/2006/relationships/theme" Target="../theme/theme2.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28" Type="http://schemas.openxmlformats.org/officeDocument/2006/relationships/slideLayout" Target="../slideLayouts/slideLayout50.xml"/><Relationship Id="rId36" Type="http://schemas.openxmlformats.org/officeDocument/2006/relationships/slideLayout" Target="../slideLayouts/slideLayout58.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31" Type="http://schemas.openxmlformats.org/officeDocument/2006/relationships/slideLayout" Target="../slideLayouts/slideLayout53.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 Id="rId27" Type="http://schemas.openxmlformats.org/officeDocument/2006/relationships/slideLayout" Target="../slideLayouts/slideLayout49.xml"/><Relationship Id="rId30" Type="http://schemas.openxmlformats.org/officeDocument/2006/relationships/slideLayout" Target="../slideLayouts/slideLayout52.xml"/><Relationship Id="rId35" Type="http://schemas.openxmlformats.org/officeDocument/2006/relationships/slideLayout" Target="../slideLayouts/slideLayout57.xml"/><Relationship Id="rId8" Type="http://schemas.openxmlformats.org/officeDocument/2006/relationships/slideLayout" Target="../slideLayouts/slideLayout30.xml"/><Relationship Id="rId3"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Date Placeholder 3"/>
          <p:cNvSpPr txBox="1">
            <a:spLocks/>
          </p:cNvSpPr>
          <p:nvPr/>
        </p:nvSpPr>
        <p:spPr>
          <a:xfrm>
            <a:off x="1422400" y="6529390"/>
            <a:ext cx="711200" cy="328612"/>
          </a:xfrm>
          <a:prstGeom prst="rect">
            <a:avLst/>
          </a:prstGeom>
        </p:spPr>
        <p:txBody>
          <a:bodyPr anchor="ctr"/>
          <a:lstStyle>
            <a:defPPr>
              <a:defRPr lang="en-US"/>
            </a:defPPr>
            <a:lvl1pPr marL="0" algn="l" defTabSz="914400" rtl="0" eaLnBrk="1" latinLnBrk="0" hangingPunct="1">
              <a:defRPr sz="1000" kern="1200">
                <a:solidFill>
                  <a:schemeClr val="accent4">
                    <a:lumMod val="60000"/>
                    <a:lumOff val="4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sz="1000">
              <a:solidFill>
                <a:srgbClr val="CD202C">
                  <a:lumMod val="60000"/>
                  <a:lumOff val="40000"/>
                </a:srgbClr>
              </a:solidFill>
            </a:endParaRPr>
          </a:p>
        </p:txBody>
      </p:sp>
    </p:spTree>
    <p:extLst>
      <p:ext uri="{BB962C8B-B14F-4D97-AF65-F5344CB8AC3E}">
        <p14:creationId xmlns:p14="http://schemas.microsoft.com/office/powerpoint/2010/main" val="5644827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80" r:id="rId5"/>
    <p:sldLayoutId id="2147483681"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83" r:id="rId19"/>
    <p:sldLayoutId id="2147483685" r:id="rId20"/>
    <p:sldLayoutId id="2147483686" r:id="rId21"/>
    <p:sldLayoutId id="2147483688" r:id="rId22"/>
  </p:sldLayoutIdLst>
  <p:transition spd="med">
    <p:fade/>
  </p:transition>
  <p:txStyles>
    <p:titleStyle>
      <a:lvl1pPr algn="l" rtl="0" eaLnBrk="1" fontAlgn="base" hangingPunct="1">
        <a:spcBef>
          <a:spcPct val="0"/>
        </a:spcBef>
        <a:spcAft>
          <a:spcPct val="0"/>
        </a:spcAft>
        <a:defRPr sz="4000" kern="1200" spc="-100">
          <a:solidFill>
            <a:schemeClr val="tx2"/>
          </a:solidFill>
          <a:latin typeface="Calibri" pitchFamily="34" charset="0"/>
          <a:ea typeface="ＭＳ Ｐゴシック" pitchFamily="-72" charset="-128"/>
          <a:cs typeface="ＭＳ Ｐゴシック" pitchFamily="-72" charset="-128"/>
        </a:defRPr>
      </a:lvl1pPr>
      <a:lvl2pPr algn="l" rtl="0" eaLnBrk="1" fontAlgn="base" hangingPunct="1">
        <a:spcBef>
          <a:spcPct val="0"/>
        </a:spcBef>
        <a:spcAft>
          <a:spcPct val="0"/>
        </a:spcAft>
        <a:defRPr sz="4000">
          <a:solidFill>
            <a:schemeClr val="tx2"/>
          </a:solidFill>
          <a:latin typeface="Calibri" pitchFamily="-72" charset="0"/>
          <a:ea typeface="ＭＳ Ｐゴシック" pitchFamily="-72" charset="-128"/>
          <a:cs typeface="ＭＳ Ｐゴシック" pitchFamily="-72" charset="-128"/>
        </a:defRPr>
      </a:lvl2pPr>
      <a:lvl3pPr algn="l" rtl="0" eaLnBrk="1" fontAlgn="base" hangingPunct="1">
        <a:spcBef>
          <a:spcPct val="0"/>
        </a:spcBef>
        <a:spcAft>
          <a:spcPct val="0"/>
        </a:spcAft>
        <a:defRPr sz="4000">
          <a:solidFill>
            <a:schemeClr val="tx2"/>
          </a:solidFill>
          <a:latin typeface="Calibri" pitchFamily="-72" charset="0"/>
          <a:ea typeface="ＭＳ Ｐゴシック" pitchFamily="-72" charset="-128"/>
          <a:cs typeface="ＭＳ Ｐゴシック" pitchFamily="-72" charset="-128"/>
        </a:defRPr>
      </a:lvl3pPr>
      <a:lvl4pPr algn="l" rtl="0" eaLnBrk="1" fontAlgn="base" hangingPunct="1">
        <a:spcBef>
          <a:spcPct val="0"/>
        </a:spcBef>
        <a:spcAft>
          <a:spcPct val="0"/>
        </a:spcAft>
        <a:defRPr sz="4000">
          <a:solidFill>
            <a:schemeClr val="tx2"/>
          </a:solidFill>
          <a:latin typeface="Calibri" pitchFamily="-72" charset="0"/>
          <a:ea typeface="ＭＳ Ｐゴシック" pitchFamily="-72" charset="-128"/>
          <a:cs typeface="ＭＳ Ｐゴシック" pitchFamily="-72" charset="-128"/>
        </a:defRPr>
      </a:lvl4pPr>
      <a:lvl5pPr algn="l" rtl="0" eaLnBrk="1" fontAlgn="base" hangingPunct="1">
        <a:spcBef>
          <a:spcPct val="0"/>
        </a:spcBef>
        <a:spcAft>
          <a:spcPct val="0"/>
        </a:spcAft>
        <a:defRPr sz="4000">
          <a:solidFill>
            <a:schemeClr val="tx2"/>
          </a:solidFill>
          <a:latin typeface="Calibri" pitchFamily="-72" charset="0"/>
          <a:ea typeface="ＭＳ Ｐゴシック" pitchFamily="-72" charset="-128"/>
          <a:cs typeface="ＭＳ Ｐゴシック" pitchFamily="-72" charset="-128"/>
        </a:defRPr>
      </a:lvl5pPr>
      <a:lvl6pPr marL="457178" algn="l" rtl="0" eaLnBrk="1" fontAlgn="base" hangingPunct="1">
        <a:spcBef>
          <a:spcPct val="0"/>
        </a:spcBef>
        <a:spcAft>
          <a:spcPct val="0"/>
        </a:spcAft>
        <a:defRPr sz="4000">
          <a:solidFill>
            <a:schemeClr val="tx2"/>
          </a:solidFill>
          <a:latin typeface="Calibri" pitchFamily="-72" charset="0"/>
          <a:ea typeface="ＭＳ Ｐゴシック" pitchFamily="-72" charset="-128"/>
          <a:cs typeface="ＭＳ Ｐゴシック" pitchFamily="-72" charset="-128"/>
        </a:defRPr>
      </a:lvl6pPr>
      <a:lvl7pPr marL="914354" algn="l" rtl="0" eaLnBrk="1" fontAlgn="base" hangingPunct="1">
        <a:spcBef>
          <a:spcPct val="0"/>
        </a:spcBef>
        <a:spcAft>
          <a:spcPct val="0"/>
        </a:spcAft>
        <a:defRPr sz="4000">
          <a:solidFill>
            <a:schemeClr val="tx2"/>
          </a:solidFill>
          <a:latin typeface="Calibri" pitchFamily="-72" charset="0"/>
          <a:ea typeface="ＭＳ Ｐゴシック" pitchFamily="-72" charset="-128"/>
          <a:cs typeface="ＭＳ Ｐゴシック" pitchFamily="-72" charset="-128"/>
        </a:defRPr>
      </a:lvl7pPr>
      <a:lvl8pPr marL="1371532" algn="l" rtl="0" eaLnBrk="1" fontAlgn="base" hangingPunct="1">
        <a:spcBef>
          <a:spcPct val="0"/>
        </a:spcBef>
        <a:spcAft>
          <a:spcPct val="0"/>
        </a:spcAft>
        <a:defRPr sz="4000">
          <a:solidFill>
            <a:schemeClr val="tx2"/>
          </a:solidFill>
          <a:latin typeface="Calibri" pitchFamily="-72" charset="0"/>
          <a:ea typeface="ＭＳ Ｐゴシック" pitchFamily="-72" charset="-128"/>
          <a:cs typeface="ＭＳ Ｐゴシック" pitchFamily="-72" charset="-128"/>
        </a:defRPr>
      </a:lvl8pPr>
      <a:lvl9pPr marL="1828709" algn="l" rtl="0" eaLnBrk="1" fontAlgn="base" hangingPunct="1">
        <a:spcBef>
          <a:spcPct val="0"/>
        </a:spcBef>
        <a:spcAft>
          <a:spcPct val="0"/>
        </a:spcAft>
        <a:defRPr sz="4000">
          <a:solidFill>
            <a:schemeClr val="tx2"/>
          </a:solidFill>
          <a:latin typeface="Calibri" pitchFamily="-72" charset="0"/>
          <a:ea typeface="ＭＳ Ｐゴシック" pitchFamily="-72" charset="-128"/>
          <a:cs typeface="ＭＳ Ｐゴシック" pitchFamily="-72" charset="-128"/>
        </a:defRPr>
      </a:lvl9pPr>
    </p:titleStyle>
    <p:bodyStyle>
      <a:lvl1pPr marL="287323" indent="-287323" algn="l" rtl="0" eaLnBrk="1" fontAlgn="base" hangingPunct="1">
        <a:spcBef>
          <a:spcPct val="20000"/>
        </a:spcBef>
        <a:spcAft>
          <a:spcPct val="0"/>
        </a:spcAft>
        <a:buSzPct val="75000"/>
        <a:buBlip>
          <a:blip r:embed="rId24"/>
        </a:buBlip>
        <a:defRPr sz="2800" kern="1200">
          <a:solidFill>
            <a:srgbClr val="4D4D4F"/>
          </a:solidFill>
          <a:latin typeface="Calibri" pitchFamily="34" charset="0"/>
          <a:ea typeface="ＭＳ Ｐゴシック" pitchFamily="-72" charset="-128"/>
          <a:cs typeface="ＭＳ Ｐゴシック" pitchFamily="-72" charset="-128"/>
        </a:defRPr>
      </a:lvl1pPr>
      <a:lvl2pPr marL="688940" indent="-227002" algn="l" rtl="0" eaLnBrk="1" fontAlgn="base" hangingPunct="1">
        <a:spcBef>
          <a:spcPct val="20000"/>
        </a:spcBef>
        <a:spcAft>
          <a:spcPct val="0"/>
        </a:spcAft>
        <a:buSzPct val="85000"/>
        <a:buFont typeface="Arial" pitchFamily="-72" charset="0"/>
        <a:buChar char="•"/>
        <a:defRPr sz="2600" kern="1200">
          <a:solidFill>
            <a:srgbClr val="4D4D4F"/>
          </a:solidFill>
          <a:latin typeface="Calibri" pitchFamily="34" charset="0"/>
          <a:ea typeface="ＭＳ Ｐゴシック" pitchFamily="-72" charset="-128"/>
          <a:cs typeface="ＭＳ Ｐゴシック" pitchFamily="-72" charset="-128"/>
        </a:defRPr>
      </a:lvl2pPr>
      <a:lvl3pPr marL="1139769" indent="-225414" algn="l" rtl="0" eaLnBrk="1" fontAlgn="base" hangingPunct="1">
        <a:spcBef>
          <a:spcPct val="20000"/>
        </a:spcBef>
        <a:spcAft>
          <a:spcPct val="0"/>
        </a:spcAft>
        <a:buSzPct val="70000"/>
        <a:buFont typeface="Wingdings" pitchFamily="-72" charset="2"/>
        <a:buChar char="§"/>
        <a:defRPr sz="2400" kern="1200">
          <a:solidFill>
            <a:srgbClr val="4D4D4F"/>
          </a:solidFill>
          <a:latin typeface="Calibri" pitchFamily="34" charset="0"/>
          <a:ea typeface="ＭＳ Ｐゴシック" pitchFamily="-72" charset="-128"/>
          <a:cs typeface="ＭＳ Ｐゴシック" pitchFamily="-72" charset="-128"/>
        </a:defRPr>
      </a:lvl3pPr>
      <a:lvl4pPr marL="1603295" indent="-227002" algn="l" rtl="0" eaLnBrk="1" fontAlgn="base" hangingPunct="1">
        <a:spcBef>
          <a:spcPct val="20000"/>
        </a:spcBef>
        <a:spcAft>
          <a:spcPct val="0"/>
        </a:spcAft>
        <a:buSzPct val="65000"/>
        <a:buFont typeface="Symbol" pitchFamily="-72" charset="2"/>
        <a:buChar char="¨"/>
        <a:defRPr sz="2200" kern="1200">
          <a:solidFill>
            <a:srgbClr val="4D4D4F"/>
          </a:solidFill>
          <a:latin typeface="Calibri" pitchFamily="34" charset="0"/>
          <a:ea typeface="ＭＳ Ｐゴシック" pitchFamily="-72" charset="-128"/>
          <a:cs typeface="ＭＳ Ｐゴシック" pitchFamily="-72" charset="-128"/>
        </a:defRPr>
      </a:lvl4pPr>
      <a:lvl5pPr marL="1187392" indent="-136519" algn="l" rtl="0" eaLnBrk="1" fontAlgn="base" hangingPunct="1">
        <a:spcBef>
          <a:spcPct val="20000"/>
        </a:spcBef>
        <a:spcAft>
          <a:spcPct val="0"/>
        </a:spcAft>
        <a:buSzPct val="100000"/>
        <a:buFont typeface="Arial" pitchFamily="-72" charset="0"/>
        <a:buChar char="•"/>
        <a:defRPr sz="2800" kern="1200">
          <a:solidFill>
            <a:srgbClr val="4D4D4F"/>
          </a:solidFill>
          <a:latin typeface="Calibri" pitchFamily="34" charset="0"/>
          <a:ea typeface="ＭＳ Ｐゴシック" pitchFamily="-72" charset="-128"/>
          <a:cs typeface="ＭＳ Ｐゴシック" pitchFamily="-72" charset="-128"/>
        </a:defRPr>
      </a:lvl5pPr>
      <a:lvl6pPr marL="1371532" indent="-182870" algn="l" defTabSz="914354"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02" indent="-182870" algn="l" defTabSz="914354"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274" indent="-182870" algn="l" defTabSz="914354"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144" indent="-182870" algn="l" defTabSz="914354"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F3259B-E6B3-514C-9361-89F9A60CE8F9}"/>
              </a:ext>
            </a:extLst>
          </p:cNvPr>
          <p:cNvSpPr>
            <a:spLocks noGrp="1"/>
          </p:cNvSpPr>
          <p:nvPr>
            <p:ph type="title"/>
          </p:nvPr>
        </p:nvSpPr>
        <p:spPr>
          <a:xfrm>
            <a:off x="457200" y="457200"/>
            <a:ext cx="11353800" cy="1005840"/>
          </a:xfrm>
          <a:prstGeom prst="rect">
            <a:avLst/>
          </a:prstGeom>
        </p:spPr>
        <p:txBody>
          <a:bodyPr vert="horz" lIns="0" tIns="0" rIns="0" bIns="0" rtlCol="0" anchor="t">
            <a:normAutofit/>
          </a:bodyPr>
          <a:lstStyle/>
          <a:p>
            <a:r>
              <a:rPr lang="en-US"/>
              <a:t>Click to Add Title</a:t>
            </a:r>
          </a:p>
        </p:txBody>
      </p:sp>
      <p:sp>
        <p:nvSpPr>
          <p:cNvPr id="3" name="Text Placeholder 2">
            <a:extLst>
              <a:ext uri="{FF2B5EF4-FFF2-40B4-BE49-F238E27FC236}">
                <a16:creationId xmlns:a16="http://schemas.microsoft.com/office/drawing/2014/main" id="{EEB2F857-DB60-6F4B-865D-3DB9D143E134}"/>
              </a:ext>
            </a:extLst>
          </p:cNvPr>
          <p:cNvSpPr>
            <a:spLocks noGrp="1"/>
          </p:cNvSpPr>
          <p:nvPr>
            <p:ph type="body" idx="1"/>
          </p:nvPr>
        </p:nvSpPr>
        <p:spPr>
          <a:xfrm>
            <a:off x="457200" y="1463040"/>
            <a:ext cx="11353800" cy="4754880"/>
          </a:xfrm>
          <a:prstGeom prst="rect">
            <a:avLst/>
          </a:prstGeom>
        </p:spPr>
        <p:txBody>
          <a:bodyPr vert="horz" lIns="0" tIns="0" rIns="0" bIns="0" rtlCol="0">
            <a:normAutofit/>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EE4396-B217-6141-B45E-FC886FB3F773}"/>
              </a:ext>
            </a:extLst>
          </p:cNvPr>
          <p:cNvSpPr>
            <a:spLocks noGrp="1"/>
          </p:cNvSpPr>
          <p:nvPr>
            <p:ph type="dt" sz="half" idx="2"/>
          </p:nvPr>
        </p:nvSpPr>
        <p:spPr>
          <a:xfrm>
            <a:off x="1043355" y="6356351"/>
            <a:ext cx="2743200" cy="365125"/>
          </a:xfrm>
          <a:prstGeom prst="rect">
            <a:avLst/>
          </a:prstGeom>
        </p:spPr>
        <p:txBody>
          <a:bodyPr vert="horz" lIns="0" tIns="0" rIns="0" bIns="0" rtlCol="0" anchor="ctr"/>
          <a:lstStyle>
            <a:lvl1pPr algn="l">
              <a:defRPr sz="1000" b="0" i="0">
                <a:solidFill>
                  <a:schemeClr val="tx1">
                    <a:tint val="75000"/>
                  </a:schemeClr>
                </a:solidFill>
                <a:latin typeface="+mj-lt"/>
              </a:defRPr>
            </a:lvl1pPr>
          </a:lstStyle>
          <a:p>
            <a:r>
              <a:rPr lang="en-US"/>
              <a:t>©Velera. All rights reserved worldwide.</a:t>
            </a:r>
          </a:p>
        </p:txBody>
      </p:sp>
      <p:sp>
        <p:nvSpPr>
          <p:cNvPr id="6" name="Slide Number Placeholder 5">
            <a:extLst>
              <a:ext uri="{FF2B5EF4-FFF2-40B4-BE49-F238E27FC236}">
                <a16:creationId xmlns:a16="http://schemas.microsoft.com/office/drawing/2014/main" id="{3975EC0D-D9CE-5B44-AFA0-BFCB7406CA7F}"/>
              </a:ext>
            </a:extLst>
          </p:cNvPr>
          <p:cNvSpPr>
            <a:spLocks noGrp="1"/>
          </p:cNvSpPr>
          <p:nvPr>
            <p:ph type="sldNum" sz="quarter" idx="4"/>
          </p:nvPr>
        </p:nvSpPr>
        <p:spPr>
          <a:xfrm>
            <a:off x="457201" y="6356351"/>
            <a:ext cx="586155" cy="365125"/>
          </a:xfrm>
          <a:prstGeom prst="rect">
            <a:avLst/>
          </a:prstGeom>
        </p:spPr>
        <p:txBody>
          <a:bodyPr vert="horz" lIns="0" tIns="0" rIns="0" bIns="0" rtlCol="0" anchor="ctr"/>
          <a:lstStyle>
            <a:lvl1pPr algn="l">
              <a:defRPr sz="1000" b="0" i="0">
                <a:solidFill>
                  <a:schemeClr val="tx1">
                    <a:tint val="75000"/>
                  </a:schemeClr>
                </a:solidFill>
                <a:latin typeface="+mj-lt"/>
              </a:defRPr>
            </a:lvl1pPr>
          </a:lstStyle>
          <a:p>
            <a:fld id="{7F0F71D8-176D-434A-B386-616C0D555C49}" type="slidenum">
              <a:rPr lang="en-US" smtClean="0"/>
              <a:pPr/>
              <a:t>‹#›</a:t>
            </a:fld>
            <a:endParaRPr lang="en-US"/>
          </a:p>
        </p:txBody>
      </p:sp>
    </p:spTree>
    <p:extLst>
      <p:ext uri="{BB962C8B-B14F-4D97-AF65-F5344CB8AC3E}">
        <p14:creationId xmlns:p14="http://schemas.microsoft.com/office/powerpoint/2010/main" val="304476812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 id="2147483718" r:id="rId29"/>
    <p:sldLayoutId id="2147483719" r:id="rId30"/>
    <p:sldLayoutId id="2147483720" r:id="rId31"/>
    <p:sldLayoutId id="2147483721" r:id="rId32"/>
    <p:sldLayoutId id="2147483722" r:id="rId33"/>
    <p:sldLayoutId id="2147483723" r:id="rId34"/>
    <p:sldLayoutId id="2147483724" r:id="rId35"/>
    <p:sldLayoutId id="2147483725" r:id="rId36"/>
  </p:sldLayoutIdLst>
  <p:hf hdr="0" ftr="0"/>
  <p:txStyles>
    <p:titleStyle>
      <a:lvl1pPr algn="l" defTabSz="914377" rtl="0" eaLnBrk="1" latinLnBrk="0" hangingPunct="1">
        <a:lnSpc>
          <a:spcPct val="95000"/>
        </a:lnSpc>
        <a:spcBef>
          <a:spcPct val="0"/>
        </a:spcBef>
        <a:buNone/>
        <a:defRPr sz="2800" b="1" kern="1200">
          <a:solidFill>
            <a:schemeClr val="accent1"/>
          </a:solidFill>
          <a:latin typeface="Segoe UI" panose="020B0502040204020203" pitchFamily="34" charset="0"/>
          <a:ea typeface="+mj-ea"/>
          <a:cs typeface="Segoe UI" panose="020B0502040204020203" pitchFamily="34" charset="0"/>
        </a:defRPr>
      </a:lvl1pPr>
    </p:titleStyle>
    <p:bodyStyle>
      <a:lvl1pPr marL="228594" indent="-228594" algn="l" defTabSz="914377" rtl="0" eaLnBrk="1" latinLnBrk="0" hangingPunct="1">
        <a:lnSpc>
          <a:spcPct val="110000"/>
        </a:lnSpc>
        <a:spcBef>
          <a:spcPts val="1800"/>
        </a:spcBef>
        <a:buFont typeface="Arial" panose="020B0604020202020204" pitchFamily="34" charset="0"/>
        <a:buChar char="•"/>
        <a:defRPr sz="2000" b="0" i="0" kern="1200">
          <a:solidFill>
            <a:schemeClr val="tx1"/>
          </a:solidFill>
          <a:latin typeface="Segoe UI" panose="020B0502040204020203" pitchFamily="34" charset="0"/>
          <a:ea typeface="+mn-ea"/>
          <a:cs typeface="Segoe UI" panose="020B0502040204020203" pitchFamily="34" charset="0"/>
        </a:defRPr>
      </a:lvl1pPr>
      <a:lvl2pPr marL="685783" indent="-228594" algn="l" defTabSz="914377" rtl="0" eaLnBrk="1" latinLnBrk="0" hangingPunct="1">
        <a:lnSpc>
          <a:spcPct val="110000"/>
        </a:lnSpc>
        <a:spcBef>
          <a:spcPts val="1800"/>
        </a:spcBef>
        <a:buClr>
          <a:schemeClr val="accent2"/>
        </a:buClr>
        <a:buFont typeface="Arial" panose="020B0604020202020204" pitchFamily="34" charset="0"/>
        <a:buChar char="•"/>
        <a:defRPr sz="2000" b="0" i="0" kern="1200">
          <a:solidFill>
            <a:schemeClr val="tx1"/>
          </a:solidFill>
          <a:latin typeface="Segoe UI" panose="020B0502040204020203" pitchFamily="34" charset="0"/>
          <a:ea typeface="+mn-ea"/>
          <a:cs typeface="Segoe UI" panose="020B0502040204020203" pitchFamily="34" charset="0"/>
        </a:defRPr>
      </a:lvl2pPr>
      <a:lvl3pPr marL="1142971" indent="-228594" algn="l" defTabSz="914377" rtl="0" eaLnBrk="1" latinLnBrk="0" hangingPunct="1">
        <a:lnSpc>
          <a:spcPct val="110000"/>
        </a:lnSpc>
        <a:spcBef>
          <a:spcPts val="1800"/>
        </a:spcBef>
        <a:buFont typeface="Arial" panose="020B0604020202020204" pitchFamily="34" charset="0"/>
        <a:buChar char="•"/>
        <a:defRPr sz="2000" b="0" i="0" kern="1200">
          <a:solidFill>
            <a:schemeClr val="tx1"/>
          </a:solidFill>
          <a:latin typeface="Segoe UI" panose="020B0502040204020203" pitchFamily="34" charset="0"/>
          <a:ea typeface="+mn-ea"/>
          <a:cs typeface="Segoe UI" panose="020B0502040204020203" pitchFamily="34" charset="0"/>
        </a:defRPr>
      </a:lvl3pPr>
      <a:lvl4pPr marL="1600160" indent="-228594" algn="l" defTabSz="914377" rtl="0" eaLnBrk="1" latinLnBrk="0" hangingPunct="1">
        <a:lnSpc>
          <a:spcPct val="110000"/>
        </a:lnSpc>
        <a:spcBef>
          <a:spcPts val="1800"/>
        </a:spcBef>
        <a:buClr>
          <a:schemeClr val="accent2"/>
        </a:buClr>
        <a:buFont typeface="Arial" panose="020B0604020202020204" pitchFamily="34" charset="0"/>
        <a:buChar char="•"/>
        <a:defRPr sz="2000" b="0" i="0" kern="1200">
          <a:solidFill>
            <a:schemeClr val="tx1"/>
          </a:solidFill>
          <a:latin typeface="Segoe UI" panose="020B0502040204020203" pitchFamily="34" charset="0"/>
          <a:ea typeface="+mn-ea"/>
          <a:cs typeface="Segoe UI" panose="020B0502040204020203" pitchFamily="34" charset="0"/>
        </a:defRPr>
      </a:lvl4pPr>
      <a:lvl5pPr marL="2057349" indent="-228594" algn="l" defTabSz="914377" rtl="0" eaLnBrk="1" latinLnBrk="0" hangingPunct="1">
        <a:lnSpc>
          <a:spcPct val="110000"/>
        </a:lnSpc>
        <a:spcBef>
          <a:spcPts val="1800"/>
        </a:spcBef>
        <a:buFont typeface="Arial" panose="020B0604020202020204" pitchFamily="34" charset="0"/>
        <a:buChar char="•"/>
        <a:defRPr sz="2000" b="0" i="0" kern="1200">
          <a:solidFill>
            <a:schemeClr val="tx1"/>
          </a:solidFill>
          <a:latin typeface="Segoe UI" panose="020B0502040204020203" pitchFamily="34" charset="0"/>
          <a:ea typeface="+mn-ea"/>
          <a:cs typeface="Segoe UI"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image" Target="../media/image28.svg"/><Relationship Id="rId4" Type="http://schemas.openxmlformats.org/officeDocument/2006/relationships/image" Target="../media/image27.png"/></Relationships>
</file>

<file path=ppt/slides/_rels/slide1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9.xml"/><Relationship Id="rId1" Type="http://schemas.openxmlformats.org/officeDocument/2006/relationships/slideLayout" Target="../slideLayouts/slideLayout49.xml"/><Relationship Id="rId6" Type="http://schemas.openxmlformats.org/officeDocument/2006/relationships/image" Target="../media/image88.png"/><Relationship Id="rId5" Type="http://schemas.openxmlformats.org/officeDocument/2006/relationships/image" Target="../media/image91.png"/><Relationship Id="rId4" Type="http://schemas.openxmlformats.org/officeDocument/2006/relationships/image" Target="../media/image90.png"/></Relationships>
</file>

<file path=ppt/slides/_rels/slide1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49.xml"/><Relationship Id="rId4" Type="http://schemas.openxmlformats.org/officeDocument/2006/relationships/image" Target="../media/image94.png"/></Relationships>
</file>

<file path=ppt/slides/_rels/slide1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9.xml"/><Relationship Id="rId4" Type="http://schemas.openxmlformats.org/officeDocument/2006/relationships/image" Target="../media/image93.png"/></Relationships>
</file>

<file path=ppt/slides/_rels/slide1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9.xml"/><Relationship Id="rId5" Type="http://schemas.openxmlformats.org/officeDocument/2006/relationships/image" Target="../media/image97.png"/><Relationship Id="rId4" Type="http://schemas.openxmlformats.org/officeDocument/2006/relationships/image" Target="../media/image93.png"/></Relationships>
</file>

<file path=ppt/slides/_rels/slide1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49.xml"/><Relationship Id="rId4" Type="http://schemas.openxmlformats.org/officeDocument/2006/relationships/image" Target="../media/image93.png"/></Relationships>
</file>

<file path=ppt/slides/_rels/slide1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49.xml"/><Relationship Id="rId4" Type="http://schemas.openxmlformats.org/officeDocument/2006/relationships/image" Target="../media/image93.png"/></Relationships>
</file>

<file path=ppt/slides/_rels/slide1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01.png"/><Relationship Id="rId1" Type="http://schemas.openxmlformats.org/officeDocument/2006/relationships/slideLayout" Target="../slideLayouts/slideLayout49.xml"/><Relationship Id="rId5" Type="http://schemas.openxmlformats.org/officeDocument/2006/relationships/image" Target="../media/image93.png"/><Relationship Id="rId4" Type="http://schemas.openxmlformats.org/officeDocument/2006/relationships/image" Target="../media/image102.png"/></Relationships>
</file>

<file path=ppt/slides/_rels/slide1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9.xml"/><Relationship Id="rId4" Type="http://schemas.openxmlformats.org/officeDocument/2006/relationships/image" Target="../media/image93.png"/></Relationships>
</file>

<file path=ppt/slides/_rels/slide18.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4.svg"/><Relationship Id="rId7" Type="http://schemas.openxmlformats.org/officeDocument/2006/relationships/image" Target="../media/image108.svg"/><Relationship Id="rId2" Type="http://schemas.openxmlformats.org/officeDocument/2006/relationships/image" Target="../media/image103.png"/><Relationship Id="rId1" Type="http://schemas.openxmlformats.org/officeDocument/2006/relationships/slideLayout" Target="../slideLayouts/slideLayout50.xml"/><Relationship Id="rId6" Type="http://schemas.openxmlformats.org/officeDocument/2006/relationships/image" Target="../media/image107.png"/><Relationship Id="rId11" Type="http://schemas.openxmlformats.org/officeDocument/2006/relationships/image" Target="../media/image52.svg"/><Relationship Id="rId5" Type="http://schemas.openxmlformats.org/officeDocument/2006/relationships/image" Target="../media/image106.svg"/><Relationship Id="rId10" Type="http://schemas.openxmlformats.org/officeDocument/2006/relationships/image" Target="../media/image51.png"/><Relationship Id="rId4" Type="http://schemas.openxmlformats.org/officeDocument/2006/relationships/image" Target="../media/image105.png"/><Relationship Id="rId9" Type="http://schemas.openxmlformats.org/officeDocument/2006/relationships/image" Target="../media/image110.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51.xml"/><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slides/_rels/slide20.xml.rels><?xml version="1.0" encoding="UTF-8" standalone="yes"?>
<Relationships xmlns="http://schemas.openxmlformats.org/package/2006/relationships"><Relationship Id="rId3" Type="http://schemas.openxmlformats.org/officeDocument/2006/relationships/image" Target="../media/image112.svg"/><Relationship Id="rId2" Type="http://schemas.openxmlformats.org/officeDocument/2006/relationships/image" Target="../media/image111.png"/><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svg"/><Relationship Id="rId7" Type="http://schemas.openxmlformats.org/officeDocument/2006/relationships/image" Target="../media/image42.svg"/><Relationship Id="rId2" Type="http://schemas.openxmlformats.org/officeDocument/2006/relationships/image" Target="../media/image37.png"/><Relationship Id="rId1" Type="http://schemas.openxmlformats.org/officeDocument/2006/relationships/slideLayout" Target="../slideLayouts/slideLayout49.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sv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svg"/></Relationships>
</file>

<file path=ppt/slides/_rels/slide4.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0.svg"/><Relationship Id="rId2" Type="http://schemas.openxmlformats.org/officeDocument/2006/relationships/notesSlide" Target="../notesSlides/notesSlide3.xml"/><Relationship Id="rId1" Type="http://schemas.openxmlformats.org/officeDocument/2006/relationships/slideLayout" Target="../slideLayouts/slideLayout49.xml"/><Relationship Id="rId6" Type="http://schemas.openxmlformats.org/officeDocument/2006/relationships/image" Target="../media/image49.png"/><Relationship Id="rId5" Type="http://schemas.openxmlformats.org/officeDocument/2006/relationships/image" Target="../media/image2.png"/><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2.xml"/></Relationships>
</file>

<file path=ppt/slides/_rels/slide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xml"/><Relationship Id="rId1" Type="http://schemas.openxmlformats.org/officeDocument/2006/relationships/slideLayout" Target="../slideLayouts/slideLayout43.xml"/><Relationship Id="rId4" Type="http://schemas.openxmlformats.org/officeDocument/2006/relationships/image" Target="../media/image52.svg"/></Relationships>
</file>

<file path=ppt/slides/_rels/slide7.xml.rels><?xml version="1.0" encoding="UTF-8" standalone="yes"?>
<Relationships xmlns="http://schemas.openxmlformats.org/package/2006/relationships"><Relationship Id="rId8" Type="http://schemas.openxmlformats.org/officeDocument/2006/relationships/image" Target="../media/image58.svg"/><Relationship Id="rId13" Type="http://schemas.openxmlformats.org/officeDocument/2006/relationships/image" Target="../media/image63.png"/><Relationship Id="rId18" Type="http://schemas.openxmlformats.org/officeDocument/2006/relationships/image" Target="../media/image68.svg"/><Relationship Id="rId3" Type="http://schemas.openxmlformats.org/officeDocument/2006/relationships/image" Target="../media/image53.png"/><Relationship Id="rId21" Type="http://schemas.openxmlformats.org/officeDocument/2006/relationships/image" Target="../media/image71.png"/><Relationship Id="rId7" Type="http://schemas.openxmlformats.org/officeDocument/2006/relationships/image" Target="../media/image57.png"/><Relationship Id="rId12" Type="http://schemas.openxmlformats.org/officeDocument/2006/relationships/image" Target="../media/image62.svg"/><Relationship Id="rId17" Type="http://schemas.openxmlformats.org/officeDocument/2006/relationships/image" Target="../media/image67.png"/><Relationship Id="rId2" Type="http://schemas.openxmlformats.org/officeDocument/2006/relationships/notesSlide" Target="../notesSlides/notesSlide6.xml"/><Relationship Id="rId16" Type="http://schemas.openxmlformats.org/officeDocument/2006/relationships/image" Target="../media/image66.svg"/><Relationship Id="rId20" Type="http://schemas.openxmlformats.org/officeDocument/2006/relationships/image" Target="../media/image70.svg"/><Relationship Id="rId1" Type="http://schemas.openxmlformats.org/officeDocument/2006/relationships/slideLayout" Target="../slideLayouts/slideLayout48.xml"/><Relationship Id="rId6" Type="http://schemas.openxmlformats.org/officeDocument/2006/relationships/image" Target="../media/image56.svg"/><Relationship Id="rId11" Type="http://schemas.openxmlformats.org/officeDocument/2006/relationships/image" Target="../media/image61.png"/><Relationship Id="rId5" Type="http://schemas.openxmlformats.org/officeDocument/2006/relationships/image" Target="../media/image55.png"/><Relationship Id="rId15" Type="http://schemas.openxmlformats.org/officeDocument/2006/relationships/image" Target="../media/image65.png"/><Relationship Id="rId10" Type="http://schemas.openxmlformats.org/officeDocument/2006/relationships/image" Target="../media/image60.svg"/><Relationship Id="rId19" Type="http://schemas.openxmlformats.org/officeDocument/2006/relationships/image" Target="../media/image69.png"/><Relationship Id="rId4" Type="http://schemas.openxmlformats.org/officeDocument/2006/relationships/image" Target="../media/image54.svg"/><Relationship Id="rId9" Type="http://schemas.openxmlformats.org/officeDocument/2006/relationships/image" Target="../media/image59.png"/><Relationship Id="rId14" Type="http://schemas.openxmlformats.org/officeDocument/2006/relationships/image" Target="../media/image64.svg"/><Relationship Id="rId22" Type="http://schemas.openxmlformats.org/officeDocument/2006/relationships/image" Target="../media/image72.svg"/></Relationships>
</file>

<file path=ppt/slides/_rels/slide8.xml.rels><?xml version="1.0" encoding="UTF-8" standalone="yes"?>
<Relationships xmlns="http://schemas.openxmlformats.org/package/2006/relationships"><Relationship Id="rId8" Type="http://schemas.openxmlformats.org/officeDocument/2006/relationships/image" Target="../media/image78.svg"/><Relationship Id="rId13" Type="http://schemas.openxmlformats.org/officeDocument/2006/relationships/image" Target="../media/image83.png"/><Relationship Id="rId3" Type="http://schemas.openxmlformats.org/officeDocument/2006/relationships/image" Target="../media/image73.png"/><Relationship Id="rId7" Type="http://schemas.openxmlformats.org/officeDocument/2006/relationships/image" Target="../media/image77.png"/><Relationship Id="rId12" Type="http://schemas.openxmlformats.org/officeDocument/2006/relationships/image" Target="../media/image82.svg"/><Relationship Id="rId2" Type="http://schemas.openxmlformats.org/officeDocument/2006/relationships/notesSlide" Target="../notesSlides/notesSlide7.xml"/><Relationship Id="rId1" Type="http://schemas.openxmlformats.org/officeDocument/2006/relationships/slideLayout" Target="../slideLayouts/slideLayout50.xml"/><Relationship Id="rId6" Type="http://schemas.openxmlformats.org/officeDocument/2006/relationships/image" Target="../media/image76.svg"/><Relationship Id="rId11" Type="http://schemas.openxmlformats.org/officeDocument/2006/relationships/image" Target="../media/image81.png"/><Relationship Id="rId5" Type="http://schemas.openxmlformats.org/officeDocument/2006/relationships/image" Target="../media/image75.png"/><Relationship Id="rId10" Type="http://schemas.openxmlformats.org/officeDocument/2006/relationships/image" Target="../media/image80.svg"/><Relationship Id="rId4" Type="http://schemas.openxmlformats.org/officeDocument/2006/relationships/image" Target="../media/image74.svg"/><Relationship Id="rId9" Type="http://schemas.openxmlformats.org/officeDocument/2006/relationships/image" Target="../media/image79.png"/><Relationship Id="rId14" Type="http://schemas.openxmlformats.org/officeDocument/2006/relationships/image" Target="../media/image84.svg"/></Relationships>
</file>

<file path=ppt/slides/_rels/slide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xml"/><Relationship Id="rId1" Type="http://schemas.openxmlformats.org/officeDocument/2006/relationships/slideLayout" Target="../slideLayouts/slideLayout49.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person looking at her phone&#10;&#10;Description automatically generated">
            <a:extLst>
              <a:ext uri="{FF2B5EF4-FFF2-40B4-BE49-F238E27FC236}">
                <a16:creationId xmlns:a16="http://schemas.microsoft.com/office/drawing/2014/main" id="{DE053218-3C0A-5B33-23EA-0FB46BAEF7D6}"/>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7813" b="7813"/>
          <a:stretch>
            <a:fillRect/>
          </a:stretch>
        </p:blipFill>
        <p:spPr/>
      </p:pic>
      <p:sp>
        <p:nvSpPr>
          <p:cNvPr id="14" name="Rectangle 13">
            <a:extLst>
              <a:ext uri="{FF2B5EF4-FFF2-40B4-BE49-F238E27FC236}">
                <a16:creationId xmlns:a16="http://schemas.microsoft.com/office/drawing/2014/main" id="{13A64A19-473C-0044-D92D-36DD284F5296}"/>
              </a:ext>
            </a:extLst>
          </p:cNvPr>
          <p:cNvSpPr/>
          <p:nvPr/>
        </p:nvSpPr>
        <p:spPr>
          <a:xfrm>
            <a:off x="0" y="0"/>
            <a:ext cx="12192000" cy="6858000"/>
          </a:xfrm>
          <a:prstGeom prst="rect">
            <a:avLst/>
          </a:prstGeom>
          <a:gradFill flip="none" rotWithShape="1">
            <a:gsLst>
              <a:gs pos="38000">
                <a:schemeClr val="accent3">
                  <a:alpha val="85000"/>
                </a:schemeClr>
              </a:gs>
              <a:gs pos="1724">
                <a:schemeClr val="accent1"/>
              </a:gs>
              <a:gs pos="18000">
                <a:schemeClr val="accent1">
                  <a:alpha val="85000"/>
                </a:schemeClr>
              </a:gs>
              <a:gs pos="62000">
                <a:schemeClr val="accent2">
                  <a:lumMod val="20000"/>
                  <a:lumOff val="80000"/>
                  <a:alpha val="15000"/>
                </a:schemeClr>
              </a:gs>
              <a:gs pos="93000">
                <a:schemeClr val="tx2">
                  <a:alpha val="85000"/>
                </a:schemeClr>
              </a:gs>
              <a:gs pos="83000">
                <a:schemeClr val="accent1">
                  <a:alpha val="50000"/>
                </a:schemeClr>
              </a:gs>
            </a:gsLst>
            <a:lin ang="3600000" scaled="0"/>
            <a:tileRect/>
          </a:gra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400">
              <a:solidFill>
                <a:srgbClr val="000000"/>
              </a:solidFill>
              <a:latin typeface="Segoe UI" panose="020B0502040204020203" pitchFamily="34" charset="0"/>
            </a:endParaRPr>
          </a:p>
        </p:txBody>
      </p:sp>
      <p:sp>
        <p:nvSpPr>
          <p:cNvPr id="3" name="Title 2">
            <a:extLst>
              <a:ext uri="{FF2B5EF4-FFF2-40B4-BE49-F238E27FC236}">
                <a16:creationId xmlns:a16="http://schemas.microsoft.com/office/drawing/2014/main" id="{B13DFB3F-3439-AC47-9206-1D15450F7B28}"/>
              </a:ext>
            </a:extLst>
          </p:cNvPr>
          <p:cNvSpPr>
            <a:spLocks noGrp="1"/>
          </p:cNvSpPr>
          <p:nvPr>
            <p:ph type="ctrTitle"/>
          </p:nvPr>
        </p:nvSpPr>
        <p:spPr>
          <a:xfrm>
            <a:off x="457200" y="1835330"/>
            <a:ext cx="6553200" cy="2306637"/>
          </a:xfrm>
        </p:spPr>
        <p:txBody>
          <a:bodyPr anchor="t">
            <a:normAutofit/>
          </a:bodyPr>
          <a:lstStyle/>
          <a:p>
            <a:r>
              <a:rPr lang="en-US" err="1"/>
              <a:t>IDCheck</a:t>
            </a:r>
            <a:r>
              <a:rPr lang="en-US"/>
              <a:t> by Co-op</a:t>
            </a:r>
            <a:br>
              <a:rPr lang="en-US"/>
            </a:br>
            <a:r>
              <a:rPr lang="en-US" sz="4000" b="0"/>
              <a:t>QR Code for                          Co-op Shared Branch</a:t>
            </a:r>
            <a:endParaRPr lang="en-US" sz="3600" b="0"/>
          </a:p>
        </p:txBody>
      </p:sp>
      <p:sp>
        <p:nvSpPr>
          <p:cNvPr id="5" name="Subtitle 4">
            <a:extLst>
              <a:ext uri="{FF2B5EF4-FFF2-40B4-BE49-F238E27FC236}">
                <a16:creationId xmlns:a16="http://schemas.microsoft.com/office/drawing/2014/main" id="{F269128B-3D22-714B-AE23-BA086877704A}"/>
              </a:ext>
            </a:extLst>
          </p:cNvPr>
          <p:cNvSpPr>
            <a:spLocks noGrp="1"/>
          </p:cNvSpPr>
          <p:nvPr>
            <p:ph type="subTitle" idx="1"/>
          </p:nvPr>
        </p:nvSpPr>
        <p:spPr>
          <a:xfrm>
            <a:off x="457200" y="4309748"/>
            <a:ext cx="6900672" cy="615553"/>
          </a:xfrm>
        </p:spPr>
        <p:txBody>
          <a:bodyPr>
            <a:spAutoFit/>
          </a:bodyPr>
          <a:lstStyle/>
          <a:p>
            <a:r>
              <a:rPr lang="en-US"/>
              <a:t>Presenter Name</a:t>
            </a:r>
          </a:p>
          <a:p>
            <a:r>
              <a:rPr lang="en-US"/>
              <a:t>Title/Company</a:t>
            </a:r>
          </a:p>
        </p:txBody>
      </p:sp>
      <p:pic>
        <p:nvPicPr>
          <p:cNvPr id="42" name="Graphic 41">
            <a:extLst>
              <a:ext uri="{FF2B5EF4-FFF2-40B4-BE49-F238E27FC236}">
                <a16:creationId xmlns:a16="http://schemas.microsoft.com/office/drawing/2014/main" id="{4D2D4506-1A4D-093F-5D93-37F330AAB8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7935" y="391523"/>
            <a:ext cx="1703240" cy="548640"/>
          </a:xfrm>
          <a:prstGeom prst="rect">
            <a:avLst/>
          </a:prstGeom>
        </p:spPr>
      </p:pic>
    </p:spTree>
    <p:extLst>
      <p:ext uri="{BB962C8B-B14F-4D97-AF65-F5344CB8AC3E}">
        <p14:creationId xmlns:p14="http://schemas.microsoft.com/office/powerpoint/2010/main" val="1280914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DAB5B-0E6C-B65F-68C0-CD23C0E61234}"/>
              </a:ext>
            </a:extLst>
          </p:cNvPr>
          <p:cNvSpPr>
            <a:spLocks noGrp="1"/>
          </p:cNvSpPr>
          <p:nvPr>
            <p:ph type="title"/>
          </p:nvPr>
        </p:nvSpPr>
        <p:spPr/>
        <p:txBody>
          <a:bodyPr>
            <a:normAutofit/>
          </a:bodyPr>
          <a:lstStyle/>
          <a:p>
            <a:r>
              <a:rPr lang="en-US"/>
              <a:t>A Seamless Member Experience During Repeat Visits</a:t>
            </a:r>
          </a:p>
        </p:txBody>
      </p:sp>
      <p:pic>
        <p:nvPicPr>
          <p:cNvPr id="4" name="Picture 3">
            <a:extLst>
              <a:ext uri="{FF2B5EF4-FFF2-40B4-BE49-F238E27FC236}">
                <a16:creationId xmlns:a16="http://schemas.microsoft.com/office/drawing/2014/main" id="{7CF70F86-D416-8E2B-06C6-78BF7BBBAC8E}"/>
              </a:ext>
            </a:extLst>
          </p:cNvPr>
          <p:cNvPicPr>
            <a:picLocks noChangeAspect="1"/>
          </p:cNvPicPr>
          <p:nvPr/>
        </p:nvPicPr>
        <p:blipFill>
          <a:blip r:embed="rId3"/>
          <a:stretch>
            <a:fillRect/>
          </a:stretch>
        </p:blipFill>
        <p:spPr>
          <a:xfrm>
            <a:off x="4982164" y="1686821"/>
            <a:ext cx="2227672" cy="4582996"/>
          </a:xfrm>
          <a:prstGeom prst="roundRect">
            <a:avLst/>
          </a:prstGeom>
        </p:spPr>
      </p:pic>
      <p:pic>
        <p:nvPicPr>
          <p:cNvPr id="5" name="Picture 4">
            <a:extLst>
              <a:ext uri="{FF2B5EF4-FFF2-40B4-BE49-F238E27FC236}">
                <a16:creationId xmlns:a16="http://schemas.microsoft.com/office/drawing/2014/main" id="{9D70BD65-05D9-A071-3263-0C9477C835B4}"/>
              </a:ext>
            </a:extLst>
          </p:cNvPr>
          <p:cNvPicPr>
            <a:picLocks noChangeAspect="1"/>
          </p:cNvPicPr>
          <p:nvPr/>
        </p:nvPicPr>
        <p:blipFill>
          <a:blip r:embed="rId4"/>
          <a:stretch>
            <a:fillRect/>
          </a:stretch>
        </p:blipFill>
        <p:spPr>
          <a:xfrm>
            <a:off x="8679264" y="1711227"/>
            <a:ext cx="2144261" cy="4558589"/>
          </a:xfrm>
          <a:prstGeom prst="roundRect">
            <a:avLst/>
          </a:prstGeom>
        </p:spPr>
      </p:pic>
      <p:pic>
        <p:nvPicPr>
          <p:cNvPr id="9" name="Picture 8">
            <a:extLst>
              <a:ext uri="{FF2B5EF4-FFF2-40B4-BE49-F238E27FC236}">
                <a16:creationId xmlns:a16="http://schemas.microsoft.com/office/drawing/2014/main" id="{DC6FBC20-53B9-E67F-8365-092B99BDA13D}"/>
              </a:ext>
            </a:extLst>
          </p:cNvPr>
          <p:cNvPicPr>
            <a:picLocks noChangeAspect="1"/>
          </p:cNvPicPr>
          <p:nvPr/>
        </p:nvPicPr>
        <p:blipFill>
          <a:blip r:embed="rId5"/>
          <a:stretch>
            <a:fillRect/>
          </a:stretch>
        </p:blipFill>
        <p:spPr>
          <a:xfrm>
            <a:off x="1482780" y="1670745"/>
            <a:ext cx="2227672" cy="4583000"/>
          </a:xfrm>
          <a:prstGeom prst="roundRect">
            <a:avLst/>
          </a:prstGeom>
        </p:spPr>
      </p:pic>
      <p:cxnSp>
        <p:nvCxnSpPr>
          <p:cNvPr id="20" name="Straight Connector 19">
            <a:extLst>
              <a:ext uri="{FF2B5EF4-FFF2-40B4-BE49-F238E27FC236}">
                <a16:creationId xmlns:a16="http://schemas.microsoft.com/office/drawing/2014/main" id="{4EAE48A3-8D11-5BCC-A009-5677F45C192B}"/>
              </a:ext>
            </a:extLst>
          </p:cNvPr>
          <p:cNvCxnSpPr>
            <a:cxnSpLocks/>
          </p:cNvCxnSpPr>
          <p:nvPr/>
        </p:nvCxnSpPr>
        <p:spPr>
          <a:xfrm>
            <a:off x="7436248" y="4282405"/>
            <a:ext cx="865184" cy="0"/>
          </a:xfrm>
          <a:prstGeom prst="line">
            <a:avLst/>
          </a:prstGeom>
          <a:ln w="38100" cap="rnd">
            <a:solidFill>
              <a:schemeClr val="accent3"/>
            </a:solidFill>
            <a:headEnd type="none" w="sm" len="sm"/>
            <a:tailEnd type="arrow" w="lg" len="med"/>
          </a:ln>
        </p:spPr>
        <p:style>
          <a:lnRef idx="1">
            <a:schemeClr val="accent6"/>
          </a:lnRef>
          <a:fillRef idx="0">
            <a:schemeClr val="accent6"/>
          </a:fillRef>
          <a:effectRef idx="0">
            <a:schemeClr val="accent6"/>
          </a:effectRef>
          <a:fontRef idx="minor">
            <a:schemeClr val="tx1"/>
          </a:fontRef>
        </p:style>
      </p:cxnSp>
      <p:cxnSp>
        <p:nvCxnSpPr>
          <p:cNvPr id="21" name="Straight Connector 20">
            <a:extLst>
              <a:ext uri="{FF2B5EF4-FFF2-40B4-BE49-F238E27FC236}">
                <a16:creationId xmlns:a16="http://schemas.microsoft.com/office/drawing/2014/main" id="{13D1232E-D722-B9EA-E56A-02609356CC60}"/>
              </a:ext>
            </a:extLst>
          </p:cNvPr>
          <p:cNvCxnSpPr>
            <a:cxnSpLocks/>
          </p:cNvCxnSpPr>
          <p:nvPr/>
        </p:nvCxnSpPr>
        <p:spPr>
          <a:xfrm>
            <a:off x="3941208" y="4256713"/>
            <a:ext cx="865184" cy="0"/>
          </a:xfrm>
          <a:prstGeom prst="line">
            <a:avLst/>
          </a:prstGeom>
          <a:ln w="38100" cap="rnd">
            <a:solidFill>
              <a:schemeClr val="accent3"/>
            </a:solidFill>
            <a:headEnd type="none" w="sm" len="sm"/>
            <a:tailEnd type="arrow" w="lg" len="med"/>
          </a:ln>
        </p:spPr>
        <p:style>
          <a:lnRef idx="1">
            <a:schemeClr val="accent6"/>
          </a:lnRef>
          <a:fillRef idx="0">
            <a:schemeClr val="accent6"/>
          </a:fillRef>
          <a:effectRef idx="0">
            <a:schemeClr val="accent6"/>
          </a:effectRef>
          <a:fontRef idx="minor">
            <a:schemeClr val="tx1"/>
          </a:fontRef>
        </p:style>
      </p:cxnSp>
      <p:pic>
        <p:nvPicPr>
          <p:cNvPr id="3" name="Picture 2">
            <a:extLst>
              <a:ext uri="{FF2B5EF4-FFF2-40B4-BE49-F238E27FC236}">
                <a16:creationId xmlns:a16="http://schemas.microsoft.com/office/drawing/2014/main" id="{E5CBAE87-8EBF-9F4A-E258-A15431CA1EF9}"/>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1476375" y="1686816"/>
            <a:ext cx="2256541" cy="4583001"/>
          </a:xfrm>
          <a:prstGeom prst="rect">
            <a:avLst/>
          </a:prstGeom>
        </p:spPr>
      </p:pic>
      <p:sp>
        <p:nvSpPr>
          <p:cNvPr id="7" name="TextBox 6">
            <a:extLst>
              <a:ext uri="{FF2B5EF4-FFF2-40B4-BE49-F238E27FC236}">
                <a16:creationId xmlns:a16="http://schemas.microsoft.com/office/drawing/2014/main" id="{2EB90AFD-2A0E-879D-539D-00C15F77896A}"/>
              </a:ext>
            </a:extLst>
          </p:cNvPr>
          <p:cNvSpPr txBox="1"/>
          <p:nvPr/>
        </p:nvSpPr>
        <p:spPr>
          <a:xfrm>
            <a:off x="4928491" y="1060379"/>
            <a:ext cx="2335020" cy="249620"/>
          </a:xfrm>
          <a:prstGeom prst="rect">
            <a:avLst/>
          </a:prstGeom>
          <a:noFill/>
        </p:spPr>
        <p:txBody>
          <a:bodyPr wrap="square" lIns="0" tIns="0" rIns="0" bIns="0" rtlCol="0">
            <a:spAutoFit/>
          </a:bodyPr>
          <a:lstStyle/>
          <a:p>
            <a:pPr algn="ctr">
              <a:lnSpc>
                <a:spcPct val="110000"/>
              </a:lnSpc>
              <a:spcBef>
                <a:spcPts val="1200"/>
              </a:spcBef>
              <a:buSzPct val="80000"/>
              <a:defRPr/>
            </a:pPr>
            <a:r>
              <a:rPr lang="en-US" sz="1600" b="1" spc="151">
                <a:solidFill>
                  <a:schemeClr val="accent3"/>
                </a:solidFill>
              </a:rPr>
              <a:t>RETREIVING OTP</a:t>
            </a:r>
          </a:p>
        </p:txBody>
      </p:sp>
      <p:sp>
        <p:nvSpPr>
          <p:cNvPr id="8" name="TextBox 7">
            <a:extLst>
              <a:ext uri="{FF2B5EF4-FFF2-40B4-BE49-F238E27FC236}">
                <a16:creationId xmlns:a16="http://schemas.microsoft.com/office/drawing/2014/main" id="{D16CC295-C6AF-7CC5-AEBD-8321E918315F}"/>
              </a:ext>
            </a:extLst>
          </p:cNvPr>
          <p:cNvSpPr txBox="1"/>
          <p:nvPr/>
        </p:nvSpPr>
        <p:spPr>
          <a:xfrm>
            <a:off x="8309962" y="1109666"/>
            <a:ext cx="2882865" cy="478849"/>
          </a:xfrm>
          <a:prstGeom prst="rect">
            <a:avLst/>
          </a:prstGeom>
          <a:noFill/>
        </p:spPr>
        <p:txBody>
          <a:bodyPr wrap="square" lIns="0" tIns="0" rIns="0" bIns="0" rtlCol="0">
            <a:spAutoFit/>
          </a:bodyPr>
          <a:lstStyle/>
          <a:p>
            <a:pPr algn="ctr">
              <a:lnSpc>
                <a:spcPct val="110000"/>
              </a:lnSpc>
              <a:spcBef>
                <a:spcPts val="1200"/>
              </a:spcBef>
              <a:buSzPct val="80000"/>
              <a:defRPr/>
            </a:pPr>
            <a:r>
              <a:rPr lang="en-US" sz="1600" b="1" spc="151">
                <a:solidFill>
                  <a:schemeClr val="accent3"/>
                </a:solidFill>
              </a:rPr>
              <a:t>OTP GIVEN TO MEMBER </a:t>
            </a:r>
            <a:r>
              <a:rPr lang="en-US" sz="1333" spc="151">
                <a:solidFill>
                  <a:schemeClr val="accent3"/>
                </a:solidFill>
              </a:rPr>
              <a:t>(VALID FOR 20 MIN)</a:t>
            </a:r>
            <a:endParaRPr lang="en-US" sz="1600" spc="151">
              <a:solidFill>
                <a:schemeClr val="accent3"/>
              </a:solidFill>
            </a:endParaRPr>
          </a:p>
        </p:txBody>
      </p:sp>
      <p:pic>
        <p:nvPicPr>
          <p:cNvPr id="14" name="Picture 13">
            <a:extLst>
              <a:ext uri="{FF2B5EF4-FFF2-40B4-BE49-F238E27FC236}">
                <a16:creationId xmlns:a16="http://schemas.microsoft.com/office/drawing/2014/main" id="{1A683317-1CB7-2296-C610-9749B010A495}"/>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8616231" y="1686818"/>
            <a:ext cx="2270328" cy="4583001"/>
          </a:xfrm>
          <a:prstGeom prst="rect">
            <a:avLst/>
          </a:prstGeom>
        </p:spPr>
      </p:pic>
      <p:pic>
        <p:nvPicPr>
          <p:cNvPr id="15" name="Picture 14">
            <a:extLst>
              <a:ext uri="{FF2B5EF4-FFF2-40B4-BE49-F238E27FC236}">
                <a16:creationId xmlns:a16="http://schemas.microsoft.com/office/drawing/2014/main" id="{73B72049-86AB-DC7B-7CCD-88F1D5DB5B7A}"/>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4984352" y="1686817"/>
            <a:ext cx="2270328" cy="4583001"/>
          </a:xfrm>
          <a:prstGeom prst="rect">
            <a:avLst/>
          </a:prstGeom>
        </p:spPr>
      </p:pic>
    </p:spTree>
    <p:extLst>
      <p:ext uri="{BB962C8B-B14F-4D97-AF65-F5344CB8AC3E}">
        <p14:creationId xmlns:p14="http://schemas.microsoft.com/office/powerpoint/2010/main" val="3056578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16E2C-2FBE-4399-B568-CC0239BF43C4}"/>
              </a:ext>
            </a:extLst>
          </p:cNvPr>
          <p:cNvSpPr>
            <a:spLocks noGrp="1"/>
          </p:cNvSpPr>
          <p:nvPr>
            <p:ph type="title"/>
          </p:nvPr>
        </p:nvSpPr>
        <p:spPr/>
        <p:txBody>
          <a:bodyPr vert="horz" lIns="91440" tIns="45720" rIns="91440" bIns="45720" rtlCol="0" anchor="t">
            <a:normAutofit/>
          </a:bodyPr>
          <a:lstStyle/>
          <a:p>
            <a:r>
              <a:rPr lang="en-US"/>
              <a:t>Shared Branch: Teller Workflow</a:t>
            </a:r>
          </a:p>
        </p:txBody>
      </p:sp>
      <p:sp>
        <p:nvSpPr>
          <p:cNvPr id="6" name="TextBox 5">
            <a:extLst>
              <a:ext uri="{FF2B5EF4-FFF2-40B4-BE49-F238E27FC236}">
                <a16:creationId xmlns:a16="http://schemas.microsoft.com/office/drawing/2014/main" id="{317A760E-96B6-23F9-58EC-B6C43EA06996}"/>
              </a:ext>
            </a:extLst>
          </p:cNvPr>
          <p:cNvSpPr txBox="1"/>
          <p:nvPr/>
        </p:nvSpPr>
        <p:spPr>
          <a:xfrm>
            <a:off x="457201" y="3169661"/>
            <a:ext cx="2038465" cy="707886"/>
          </a:xfrm>
          <a:prstGeom prst="rect">
            <a:avLst/>
          </a:prstGeom>
        </p:spPr>
        <p:txBody>
          <a:bodyPr wrap="square" rtlCol="0">
            <a:spAutoFit/>
          </a:bodyPr>
          <a:lstStyle/>
          <a:p>
            <a:pPr algn="ctr"/>
            <a:r>
              <a:rPr lang="en-US" sz="2000" b="1">
                <a:solidFill>
                  <a:schemeClr val="accent3"/>
                </a:solidFill>
                <a:latin typeface="+mj-lt"/>
              </a:rPr>
              <a:t>My Co-op application </a:t>
            </a:r>
          </a:p>
        </p:txBody>
      </p:sp>
      <p:grpSp>
        <p:nvGrpSpPr>
          <p:cNvPr id="29" name="Group 28">
            <a:extLst>
              <a:ext uri="{FF2B5EF4-FFF2-40B4-BE49-F238E27FC236}">
                <a16:creationId xmlns:a16="http://schemas.microsoft.com/office/drawing/2014/main" id="{7D96AB4E-50D4-6E1F-9A81-91C8F824B9F3}"/>
              </a:ext>
            </a:extLst>
          </p:cNvPr>
          <p:cNvGrpSpPr/>
          <p:nvPr/>
        </p:nvGrpSpPr>
        <p:grpSpPr>
          <a:xfrm>
            <a:off x="2119745" y="1075413"/>
            <a:ext cx="8196939" cy="5145856"/>
            <a:chOff x="1589809" y="806560"/>
            <a:chExt cx="6147704" cy="3859392"/>
          </a:xfrm>
        </p:grpSpPr>
        <p:pic>
          <p:nvPicPr>
            <p:cNvPr id="11" name="Picture 10">
              <a:extLst>
                <a:ext uri="{FF2B5EF4-FFF2-40B4-BE49-F238E27FC236}">
                  <a16:creationId xmlns:a16="http://schemas.microsoft.com/office/drawing/2014/main" id="{C92BFF3C-DFED-6391-4603-210BABDC7888}"/>
                </a:ext>
              </a:extLst>
            </p:cNvPr>
            <p:cNvPicPr>
              <a:picLocks noChangeAspect="1"/>
            </p:cNvPicPr>
            <p:nvPr/>
          </p:nvPicPr>
          <p:blipFill rotWithShape="1">
            <a:blip r:embed="rId2"/>
            <a:srcRect t="9169" r="11987" b="14504"/>
            <a:stretch/>
          </p:blipFill>
          <p:spPr>
            <a:xfrm>
              <a:off x="2022882" y="933930"/>
              <a:ext cx="5269168" cy="3333509"/>
            </a:xfrm>
            <a:prstGeom prst="rect">
              <a:avLst/>
            </a:prstGeom>
          </p:spPr>
        </p:pic>
        <p:pic>
          <p:nvPicPr>
            <p:cNvPr id="7" name="Picture 6">
              <a:extLst>
                <a:ext uri="{FF2B5EF4-FFF2-40B4-BE49-F238E27FC236}">
                  <a16:creationId xmlns:a16="http://schemas.microsoft.com/office/drawing/2014/main" id="{0D7F5322-F85A-F926-F2F8-B2BD492E738D}"/>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589809" y="806560"/>
              <a:ext cx="6147704" cy="3859392"/>
            </a:xfrm>
            <a:prstGeom prst="rect">
              <a:avLst/>
            </a:prstGeom>
          </p:spPr>
        </p:pic>
        <p:pic>
          <p:nvPicPr>
            <p:cNvPr id="13" name="Picture 12" descr="A white line on a purple background&#10;&#10;Description automatically generated">
              <a:extLst>
                <a:ext uri="{FF2B5EF4-FFF2-40B4-BE49-F238E27FC236}">
                  <a16:creationId xmlns:a16="http://schemas.microsoft.com/office/drawing/2014/main" id="{79E36F7A-A80C-D961-4995-F04EA60DFC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7838" y="2001765"/>
              <a:ext cx="274320" cy="274320"/>
            </a:xfrm>
            <a:prstGeom prst="rect">
              <a:avLst/>
            </a:prstGeom>
          </p:spPr>
        </p:pic>
        <p:sp>
          <p:nvSpPr>
            <p:cNvPr id="14" name="Rectangle: Rounded Corners 13">
              <a:extLst>
                <a:ext uri="{FF2B5EF4-FFF2-40B4-BE49-F238E27FC236}">
                  <a16:creationId xmlns:a16="http://schemas.microsoft.com/office/drawing/2014/main" id="{BD5D71F1-AE17-6536-9480-1801720FB594}"/>
                </a:ext>
              </a:extLst>
            </p:cNvPr>
            <p:cNvSpPr/>
            <p:nvPr/>
          </p:nvSpPr>
          <p:spPr>
            <a:xfrm>
              <a:off x="4071990" y="2001765"/>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Rounded Corners 14">
              <a:extLst>
                <a:ext uri="{FF2B5EF4-FFF2-40B4-BE49-F238E27FC236}">
                  <a16:creationId xmlns:a16="http://schemas.microsoft.com/office/drawing/2014/main" id="{07E88938-1988-2F69-6EE4-0F9A257191C3}"/>
                </a:ext>
              </a:extLst>
            </p:cNvPr>
            <p:cNvSpPr/>
            <p:nvPr/>
          </p:nvSpPr>
          <p:spPr>
            <a:xfrm>
              <a:off x="4925005" y="2001765"/>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Rounded Corners 15">
              <a:extLst>
                <a:ext uri="{FF2B5EF4-FFF2-40B4-BE49-F238E27FC236}">
                  <a16:creationId xmlns:a16="http://schemas.microsoft.com/office/drawing/2014/main" id="{016309EA-E02C-84B5-3697-EA4455C53D32}"/>
                </a:ext>
              </a:extLst>
            </p:cNvPr>
            <p:cNvSpPr/>
            <p:nvPr/>
          </p:nvSpPr>
          <p:spPr>
            <a:xfrm>
              <a:off x="5718394" y="2001765"/>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Rounded Corners 16">
              <a:extLst>
                <a:ext uri="{FF2B5EF4-FFF2-40B4-BE49-F238E27FC236}">
                  <a16:creationId xmlns:a16="http://schemas.microsoft.com/office/drawing/2014/main" id="{F36C18DE-CD4B-FD45-7139-02F2DC707886}"/>
                </a:ext>
              </a:extLst>
            </p:cNvPr>
            <p:cNvSpPr/>
            <p:nvPr/>
          </p:nvSpPr>
          <p:spPr>
            <a:xfrm>
              <a:off x="6511783" y="2001765"/>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Rectangle: Rounded Corners 17">
              <a:extLst>
                <a:ext uri="{FF2B5EF4-FFF2-40B4-BE49-F238E27FC236}">
                  <a16:creationId xmlns:a16="http://schemas.microsoft.com/office/drawing/2014/main" id="{F7B187BE-6C7B-6B3D-8AEB-704D3648F072}"/>
                </a:ext>
              </a:extLst>
            </p:cNvPr>
            <p:cNvSpPr/>
            <p:nvPr/>
          </p:nvSpPr>
          <p:spPr>
            <a:xfrm>
              <a:off x="4071990" y="2656924"/>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Rounded Corners 18">
              <a:extLst>
                <a:ext uri="{FF2B5EF4-FFF2-40B4-BE49-F238E27FC236}">
                  <a16:creationId xmlns:a16="http://schemas.microsoft.com/office/drawing/2014/main" id="{B601D001-F8BA-2E04-E834-E38D7DDAB6B3}"/>
                </a:ext>
              </a:extLst>
            </p:cNvPr>
            <p:cNvSpPr/>
            <p:nvPr/>
          </p:nvSpPr>
          <p:spPr>
            <a:xfrm>
              <a:off x="4925005" y="2656924"/>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Rounded Corners 19">
              <a:extLst>
                <a:ext uri="{FF2B5EF4-FFF2-40B4-BE49-F238E27FC236}">
                  <a16:creationId xmlns:a16="http://schemas.microsoft.com/office/drawing/2014/main" id="{AB7D1C4B-C68A-4F60-81E0-F4D06D1996FF}"/>
                </a:ext>
              </a:extLst>
            </p:cNvPr>
            <p:cNvSpPr/>
            <p:nvPr/>
          </p:nvSpPr>
          <p:spPr>
            <a:xfrm>
              <a:off x="5718394" y="2656924"/>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Rounded Corners 20">
              <a:extLst>
                <a:ext uri="{FF2B5EF4-FFF2-40B4-BE49-F238E27FC236}">
                  <a16:creationId xmlns:a16="http://schemas.microsoft.com/office/drawing/2014/main" id="{6916344B-6179-15EB-F1BF-474A214E25EC}"/>
                </a:ext>
              </a:extLst>
            </p:cNvPr>
            <p:cNvSpPr/>
            <p:nvPr/>
          </p:nvSpPr>
          <p:spPr>
            <a:xfrm>
              <a:off x="6511783" y="2656924"/>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Rounded Corners 21">
              <a:extLst>
                <a:ext uri="{FF2B5EF4-FFF2-40B4-BE49-F238E27FC236}">
                  <a16:creationId xmlns:a16="http://schemas.microsoft.com/office/drawing/2014/main" id="{76A5B253-D0BA-F81F-3E62-98A5A76E3F12}"/>
                </a:ext>
              </a:extLst>
            </p:cNvPr>
            <p:cNvSpPr/>
            <p:nvPr/>
          </p:nvSpPr>
          <p:spPr>
            <a:xfrm>
              <a:off x="4071990" y="3336277"/>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Rounded Corners 22">
              <a:extLst>
                <a:ext uri="{FF2B5EF4-FFF2-40B4-BE49-F238E27FC236}">
                  <a16:creationId xmlns:a16="http://schemas.microsoft.com/office/drawing/2014/main" id="{4FF02E49-F5DA-935C-0CB3-AAEA08FC7DB5}"/>
                </a:ext>
              </a:extLst>
            </p:cNvPr>
            <p:cNvSpPr/>
            <p:nvPr/>
          </p:nvSpPr>
          <p:spPr>
            <a:xfrm>
              <a:off x="4925005" y="3336277"/>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Rounded Corners 23">
              <a:extLst>
                <a:ext uri="{FF2B5EF4-FFF2-40B4-BE49-F238E27FC236}">
                  <a16:creationId xmlns:a16="http://schemas.microsoft.com/office/drawing/2014/main" id="{C823D805-9FD7-E90E-8D0D-8C5B18645567}"/>
                </a:ext>
              </a:extLst>
            </p:cNvPr>
            <p:cNvSpPr/>
            <p:nvPr/>
          </p:nvSpPr>
          <p:spPr>
            <a:xfrm>
              <a:off x="5718394" y="3336277"/>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5" name="Rectangle: Rounded Corners 24">
              <a:extLst>
                <a:ext uri="{FF2B5EF4-FFF2-40B4-BE49-F238E27FC236}">
                  <a16:creationId xmlns:a16="http://schemas.microsoft.com/office/drawing/2014/main" id="{E759AE4C-7042-2091-96ED-9ECD58907893}"/>
                </a:ext>
              </a:extLst>
            </p:cNvPr>
            <p:cNvSpPr/>
            <p:nvPr/>
          </p:nvSpPr>
          <p:spPr>
            <a:xfrm>
              <a:off x="6511783" y="3336277"/>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6" name="Rectangle: Rounded Corners 25">
              <a:extLst>
                <a:ext uri="{FF2B5EF4-FFF2-40B4-BE49-F238E27FC236}">
                  <a16:creationId xmlns:a16="http://schemas.microsoft.com/office/drawing/2014/main" id="{4CBDBE53-79EA-F450-82C4-14BC67B91B47}"/>
                </a:ext>
              </a:extLst>
            </p:cNvPr>
            <p:cNvSpPr/>
            <p:nvPr/>
          </p:nvSpPr>
          <p:spPr>
            <a:xfrm>
              <a:off x="3327944" y="2656924"/>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7" name="Rectangle: Rounded Corners 26">
              <a:extLst>
                <a:ext uri="{FF2B5EF4-FFF2-40B4-BE49-F238E27FC236}">
                  <a16:creationId xmlns:a16="http://schemas.microsoft.com/office/drawing/2014/main" id="{D736C1E9-D9D5-F1D9-C83F-98F07F090B84}"/>
                </a:ext>
              </a:extLst>
            </p:cNvPr>
            <p:cNvSpPr/>
            <p:nvPr/>
          </p:nvSpPr>
          <p:spPr>
            <a:xfrm>
              <a:off x="3327944" y="3336277"/>
              <a:ext cx="274320"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8" name="TextBox 27">
              <a:extLst>
                <a:ext uri="{FF2B5EF4-FFF2-40B4-BE49-F238E27FC236}">
                  <a16:creationId xmlns:a16="http://schemas.microsoft.com/office/drawing/2014/main" id="{7575BCBD-89CF-CCDE-032D-F604CF705638}"/>
                </a:ext>
              </a:extLst>
            </p:cNvPr>
            <p:cNvSpPr txBox="1"/>
            <p:nvPr/>
          </p:nvSpPr>
          <p:spPr>
            <a:xfrm>
              <a:off x="3235271" y="2299504"/>
              <a:ext cx="464949" cy="161583"/>
            </a:xfrm>
            <a:prstGeom prst="rect">
              <a:avLst/>
            </a:prstGeom>
          </p:spPr>
          <p:txBody>
            <a:bodyPr wrap="square" rtlCol="0">
              <a:spAutoFit/>
            </a:bodyPr>
            <a:lstStyle/>
            <a:p>
              <a:pPr algn="ctr"/>
              <a:r>
                <a:rPr lang="en-US" sz="800" err="1">
                  <a:latin typeface="+mj-lt"/>
                </a:rPr>
                <a:t>IDCheck</a:t>
              </a:r>
              <a:endParaRPr lang="en-US" sz="800">
                <a:latin typeface="+mj-lt"/>
              </a:endParaRPr>
            </a:p>
          </p:txBody>
        </p:sp>
      </p:grpSp>
    </p:spTree>
    <p:extLst>
      <p:ext uri="{BB962C8B-B14F-4D97-AF65-F5344CB8AC3E}">
        <p14:creationId xmlns:p14="http://schemas.microsoft.com/office/powerpoint/2010/main" val="3291505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BFE8887-D9C6-ACDC-7B12-1B0E4F48EF2D}"/>
              </a:ext>
            </a:extLst>
          </p:cNvPr>
          <p:cNvGrpSpPr/>
          <p:nvPr/>
        </p:nvGrpSpPr>
        <p:grpSpPr>
          <a:xfrm>
            <a:off x="2119745" y="1075413"/>
            <a:ext cx="8196939" cy="5145856"/>
            <a:chOff x="1589809" y="806560"/>
            <a:chExt cx="6147704" cy="3859392"/>
          </a:xfrm>
        </p:grpSpPr>
        <p:grpSp>
          <p:nvGrpSpPr>
            <p:cNvPr id="7" name="Group 6">
              <a:extLst>
                <a:ext uri="{FF2B5EF4-FFF2-40B4-BE49-F238E27FC236}">
                  <a16:creationId xmlns:a16="http://schemas.microsoft.com/office/drawing/2014/main" id="{3D4804E5-F426-86BC-8A42-A5A96885C134}"/>
                </a:ext>
              </a:extLst>
            </p:cNvPr>
            <p:cNvGrpSpPr/>
            <p:nvPr/>
          </p:nvGrpSpPr>
          <p:grpSpPr>
            <a:xfrm>
              <a:off x="1983475" y="909851"/>
              <a:ext cx="5354471" cy="3427089"/>
              <a:chOff x="1983475" y="909851"/>
              <a:chExt cx="5354471" cy="3427089"/>
            </a:xfrm>
          </p:grpSpPr>
          <p:sp>
            <p:nvSpPr>
              <p:cNvPr id="6" name="Rectangle 5">
                <a:extLst>
                  <a:ext uri="{FF2B5EF4-FFF2-40B4-BE49-F238E27FC236}">
                    <a16:creationId xmlns:a16="http://schemas.microsoft.com/office/drawing/2014/main" id="{B992BB99-2D64-67D1-4EAC-113986DCD586}"/>
                  </a:ext>
                </a:extLst>
              </p:cNvPr>
              <p:cNvSpPr/>
              <p:nvPr/>
            </p:nvSpPr>
            <p:spPr>
              <a:xfrm>
                <a:off x="1983475" y="909851"/>
                <a:ext cx="5354471" cy="746077"/>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3" name="Group 2">
                <a:extLst>
                  <a:ext uri="{FF2B5EF4-FFF2-40B4-BE49-F238E27FC236}">
                    <a16:creationId xmlns:a16="http://schemas.microsoft.com/office/drawing/2014/main" id="{A5E69818-F93F-5E79-D795-CB4E02E1CEB7}"/>
                  </a:ext>
                </a:extLst>
              </p:cNvPr>
              <p:cNvGrpSpPr/>
              <p:nvPr/>
            </p:nvGrpSpPr>
            <p:grpSpPr>
              <a:xfrm>
                <a:off x="1992224" y="1560940"/>
                <a:ext cx="5342873" cy="2776000"/>
                <a:chOff x="2001824" y="1382018"/>
                <a:chExt cx="5342873" cy="2776000"/>
              </a:xfrm>
            </p:grpSpPr>
            <p:pic>
              <p:nvPicPr>
                <p:cNvPr id="8" name="Picture 7">
                  <a:extLst>
                    <a:ext uri="{FF2B5EF4-FFF2-40B4-BE49-F238E27FC236}">
                      <a16:creationId xmlns:a16="http://schemas.microsoft.com/office/drawing/2014/main" id="{E7BE3223-56B3-4716-BF55-5FDEAB13BF2B}"/>
                    </a:ext>
                  </a:extLst>
                </p:cNvPr>
                <p:cNvPicPr>
                  <a:picLocks noChangeAspect="1"/>
                </p:cNvPicPr>
                <p:nvPr/>
              </p:nvPicPr>
              <p:blipFill rotWithShape="1">
                <a:blip r:embed="rId2"/>
                <a:srcRect t="12450" r="1880"/>
                <a:stretch/>
              </p:blipFill>
              <p:spPr>
                <a:xfrm>
                  <a:off x="2001824" y="1382018"/>
                  <a:ext cx="5342873" cy="2776000"/>
                </a:xfrm>
                <a:prstGeom prst="rect">
                  <a:avLst/>
                </a:prstGeom>
              </p:spPr>
            </p:pic>
            <p:pic>
              <p:nvPicPr>
                <p:cNvPr id="5" name="Picture 4">
                  <a:extLst>
                    <a:ext uri="{FF2B5EF4-FFF2-40B4-BE49-F238E27FC236}">
                      <a16:creationId xmlns:a16="http://schemas.microsoft.com/office/drawing/2014/main" id="{8714F520-A337-C3C7-837C-AEFB6E69056B}"/>
                    </a:ext>
                  </a:extLst>
                </p:cNvPr>
                <p:cNvPicPr>
                  <a:picLocks noChangeAspect="1"/>
                </p:cNvPicPr>
                <p:nvPr/>
              </p:nvPicPr>
              <p:blipFill>
                <a:blip r:embed="rId3"/>
                <a:stretch>
                  <a:fillRect/>
                </a:stretch>
              </p:blipFill>
              <p:spPr>
                <a:xfrm>
                  <a:off x="4062181" y="1471089"/>
                  <a:ext cx="1216258" cy="493819"/>
                </a:xfrm>
                <a:prstGeom prst="rect">
                  <a:avLst/>
                </a:prstGeom>
              </p:spPr>
            </p:pic>
          </p:grpSp>
        </p:grpSp>
        <p:pic>
          <p:nvPicPr>
            <p:cNvPr id="9" name="Picture 8">
              <a:extLst>
                <a:ext uri="{FF2B5EF4-FFF2-40B4-BE49-F238E27FC236}">
                  <a16:creationId xmlns:a16="http://schemas.microsoft.com/office/drawing/2014/main" id="{562668C2-3331-406B-8161-AD9CCCC0F8D4}"/>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589809" y="806560"/>
              <a:ext cx="6147704" cy="3859392"/>
            </a:xfrm>
            <a:prstGeom prst="rect">
              <a:avLst/>
            </a:prstGeom>
          </p:spPr>
        </p:pic>
      </p:grpSp>
      <p:sp>
        <p:nvSpPr>
          <p:cNvPr id="2" name="Title 1">
            <a:extLst>
              <a:ext uri="{FF2B5EF4-FFF2-40B4-BE49-F238E27FC236}">
                <a16:creationId xmlns:a16="http://schemas.microsoft.com/office/drawing/2014/main" id="{FEF16E2C-2FBE-4399-B568-CC0239BF43C4}"/>
              </a:ext>
            </a:extLst>
          </p:cNvPr>
          <p:cNvSpPr>
            <a:spLocks noGrp="1"/>
          </p:cNvSpPr>
          <p:nvPr>
            <p:ph type="title"/>
          </p:nvPr>
        </p:nvSpPr>
        <p:spPr/>
        <p:txBody>
          <a:bodyPr vert="horz" lIns="91440" tIns="45720" rIns="91440" bIns="45720" rtlCol="0" anchor="t">
            <a:normAutofit/>
          </a:bodyPr>
          <a:lstStyle/>
          <a:p>
            <a:r>
              <a:rPr lang="en-US"/>
              <a:t>Shared Branch: Teller Workflow</a:t>
            </a:r>
          </a:p>
        </p:txBody>
      </p:sp>
      <p:sp>
        <p:nvSpPr>
          <p:cNvPr id="10" name="Footer Placeholder 2">
            <a:extLst>
              <a:ext uri="{FF2B5EF4-FFF2-40B4-BE49-F238E27FC236}">
                <a16:creationId xmlns:a16="http://schemas.microsoft.com/office/drawing/2014/main" id="{E5F9A768-4CCF-186C-BAEF-54E99FB7D6B4}"/>
              </a:ext>
            </a:extLst>
          </p:cNvPr>
          <p:cNvSpPr txBox="1">
            <a:spLocks/>
          </p:cNvSpPr>
          <p:nvPr/>
        </p:nvSpPr>
        <p:spPr>
          <a:xfrm>
            <a:off x="457201" y="6131817"/>
            <a:ext cx="5532204" cy="216916"/>
          </a:xfrm>
          <a:prstGeom prst="rect">
            <a:avLst/>
          </a:prstGeom>
        </p:spPr>
        <p:txBody>
          <a:bodyPr l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spTree>
    <p:extLst>
      <p:ext uri="{BB962C8B-B14F-4D97-AF65-F5344CB8AC3E}">
        <p14:creationId xmlns:p14="http://schemas.microsoft.com/office/powerpoint/2010/main" val="1222514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208716DF-CDD0-A2F5-8657-543D4D0A684E}"/>
              </a:ext>
            </a:extLst>
          </p:cNvPr>
          <p:cNvGrpSpPr/>
          <p:nvPr/>
        </p:nvGrpSpPr>
        <p:grpSpPr>
          <a:xfrm>
            <a:off x="2119745" y="1075413"/>
            <a:ext cx="8196939" cy="5145856"/>
            <a:chOff x="1589809" y="806560"/>
            <a:chExt cx="6147704" cy="3859392"/>
          </a:xfrm>
        </p:grpSpPr>
        <p:grpSp>
          <p:nvGrpSpPr>
            <p:cNvPr id="7" name="Group 6">
              <a:extLst>
                <a:ext uri="{FF2B5EF4-FFF2-40B4-BE49-F238E27FC236}">
                  <a16:creationId xmlns:a16="http://schemas.microsoft.com/office/drawing/2014/main" id="{299AB0F7-1D18-00ED-9B08-8AEAE82C1E9B}"/>
                </a:ext>
              </a:extLst>
            </p:cNvPr>
            <p:cNvGrpSpPr/>
            <p:nvPr/>
          </p:nvGrpSpPr>
          <p:grpSpPr>
            <a:xfrm>
              <a:off x="1589809" y="806560"/>
              <a:ext cx="6147704" cy="3859392"/>
              <a:chOff x="1589809" y="806560"/>
              <a:chExt cx="6147704" cy="3859392"/>
            </a:xfrm>
          </p:grpSpPr>
          <p:grpSp>
            <p:nvGrpSpPr>
              <p:cNvPr id="10" name="Group 9">
                <a:extLst>
                  <a:ext uri="{FF2B5EF4-FFF2-40B4-BE49-F238E27FC236}">
                    <a16:creationId xmlns:a16="http://schemas.microsoft.com/office/drawing/2014/main" id="{082F1A90-50C7-CE4E-16D7-F6D864149B97}"/>
                  </a:ext>
                </a:extLst>
              </p:cNvPr>
              <p:cNvGrpSpPr/>
              <p:nvPr/>
            </p:nvGrpSpPr>
            <p:grpSpPr>
              <a:xfrm>
                <a:off x="1983475" y="909851"/>
                <a:ext cx="5354471" cy="3427089"/>
                <a:chOff x="1983475" y="909851"/>
                <a:chExt cx="5354471" cy="3427089"/>
              </a:xfrm>
            </p:grpSpPr>
            <p:sp>
              <p:nvSpPr>
                <p:cNvPr id="12" name="Rectangle 11">
                  <a:extLst>
                    <a:ext uri="{FF2B5EF4-FFF2-40B4-BE49-F238E27FC236}">
                      <a16:creationId xmlns:a16="http://schemas.microsoft.com/office/drawing/2014/main" id="{C963EB05-E1C1-EE58-A843-183028CA76DC}"/>
                    </a:ext>
                  </a:extLst>
                </p:cNvPr>
                <p:cNvSpPr/>
                <p:nvPr/>
              </p:nvSpPr>
              <p:spPr>
                <a:xfrm>
                  <a:off x="1983475" y="909851"/>
                  <a:ext cx="5354471" cy="746077"/>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3" name="Group 12">
                  <a:extLst>
                    <a:ext uri="{FF2B5EF4-FFF2-40B4-BE49-F238E27FC236}">
                      <a16:creationId xmlns:a16="http://schemas.microsoft.com/office/drawing/2014/main" id="{C6245D50-2B09-F8AB-2B9A-58D17012457F}"/>
                    </a:ext>
                  </a:extLst>
                </p:cNvPr>
                <p:cNvGrpSpPr/>
                <p:nvPr/>
              </p:nvGrpSpPr>
              <p:grpSpPr>
                <a:xfrm>
                  <a:off x="1992224" y="1560940"/>
                  <a:ext cx="5342873" cy="2776000"/>
                  <a:chOff x="2001824" y="1382018"/>
                  <a:chExt cx="5342873" cy="2776000"/>
                </a:xfrm>
              </p:grpSpPr>
              <p:pic>
                <p:nvPicPr>
                  <p:cNvPr id="14" name="Picture 13">
                    <a:extLst>
                      <a:ext uri="{FF2B5EF4-FFF2-40B4-BE49-F238E27FC236}">
                        <a16:creationId xmlns:a16="http://schemas.microsoft.com/office/drawing/2014/main" id="{614E2D4C-C3FB-CCB1-48B3-A0A6031A675F}"/>
                      </a:ext>
                    </a:extLst>
                  </p:cNvPr>
                  <p:cNvPicPr>
                    <a:picLocks noChangeAspect="1"/>
                  </p:cNvPicPr>
                  <p:nvPr/>
                </p:nvPicPr>
                <p:blipFill rotWithShape="1">
                  <a:blip r:embed="rId2"/>
                  <a:srcRect t="12450" r="1880"/>
                  <a:stretch/>
                </p:blipFill>
                <p:spPr>
                  <a:xfrm>
                    <a:off x="2001824" y="1382018"/>
                    <a:ext cx="5342873" cy="2776000"/>
                  </a:xfrm>
                  <a:prstGeom prst="rect">
                    <a:avLst/>
                  </a:prstGeom>
                </p:spPr>
              </p:pic>
              <p:pic>
                <p:nvPicPr>
                  <p:cNvPr id="15" name="Picture 14">
                    <a:extLst>
                      <a:ext uri="{FF2B5EF4-FFF2-40B4-BE49-F238E27FC236}">
                        <a16:creationId xmlns:a16="http://schemas.microsoft.com/office/drawing/2014/main" id="{45418FF7-855C-D9EC-9D2A-A88185FFE9BF}"/>
                      </a:ext>
                    </a:extLst>
                  </p:cNvPr>
                  <p:cNvPicPr>
                    <a:picLocks noChangeAspect="1"/>
                  </p:cNvPicPr>
                  <p:nvPr/>
                </p:nvPicPr>
                <p:blipFill>
                  <a:blip r:embed="rId3"/>
                  <a:stretch>
                    <a:fillRect/>
                  </a:stretch>
                </p:blipFill>
                <p:spPr>
                  <a:xfrm>
                    <a:off x="4062181" y="1471089"/>
                    <a:ext cx="1216258" cy="493819"/>
                  </a:xfrm>
                  <a:prstGeom prst="rect">
                    <a:avLst/>
                  </a:prstGeom>
                </p:spPr>
              </p:pic>
            </p:grpSp>
          </p:grpSp>
          <p:pic>
            <p:nvPicPr>
              <p:cNvPr id="11" name="Picture 10">
                <a:extLst>
                  <a:ext uri="{FF2B5EF4-FFF2-40B4-BE49-F238E27FC236}">
                    <a16:creationId xmlns:a16="http://schemas.microsoft.com/office/drawing/2014/main" id="{C699F48C-C0CB-FF90-2302-FE23A387D987}"/>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589809" y="806560"/>
                <a:ext cx="6147704" cy="3859392"/>
              </a:xfrm>
              <a:prstGeom prst="rect">
                <a:avLst/>
              </a:prstGeom>
            </p:spPr>
          </p:pic>
        </p:grpSp>
        <p:pic>
          <p:nvPicPr>
            <p:cNvPr id="8" name="Picture 7">
              <a:extLst>
                <a:ext uri="{FF2B5EF4-FFF2-40B4-BE49-F238E27FC236}">
                  <a16:creationId xmlns:a16="http://schemas.microsoft.com/office/drawing/2014/main" id="{E7BE3223-56B3-4716-BF55-5FDEAB13BF2B}"/>
                </a:ext>
              </a:extLst>
            </p:cNvPr>
            <p:cNvPicPr>
              <a:picLocks noChangeAspect="1"/>
            </p:cNvPicPr>
            <p:nvPr/>
          </p:nvPicPr>
          <p:blipFill rotWithShape="1">
            <a:blip r:embed="rId5"/>
            <a:srcRect l="31571" t="44750" r="32557" b="37171"/>
            <a:stretch/>
          </p:blipFill>
          <p:spPr>
            <a:xfrm>
              <a:off x="3662148" y="2571750"/>
              <a:ext cx="1997123" cy="618698"/>
            </a:xfrm>
            <a:prstGeom prst="rect">
              <a:avLst/>
            </a:prstGeom>
          </p:spPr>
        </p:pic>
      </p:grpSp>
      <p:sp>
        <p:nvSpPr>
          <p:cNvPr id="2" name="Title 1">
            <a:extLst>
              <a:ext uri="{FF2B5EF4-FFF2-40B4-BE49-F238E27FC236}">
                <a16:creationId xmlns:a16="http://schemas.microsoft.com/office/drawing/2014/main" id="{FEF16E2C-2FBE-4399-B568-CC0239BF43C4}"/>
              </a:ext>
            </a:extLst>
          </p:cNvPr>
          <p:cNvSpPr>
            <a:spLocks noGrp="1"/>
          </p:cNvSpPr>
          <p:nvPr>
            <p:ph type="title"/>
          </p:nvPr>
        </p:nvSpPr>
        <p:spPr/>
        <p:txBody>
          <a:bodyPr vert="horz" lIns="91440" tIns="45720" rIns="91440" bIns="45720" rtlCol="0" anchor="t">
            <a:normAutofit/>
          </a:bodyPr>
          <a:lstStyle/>
          <a:p>
            <a:r>
              <a:rPr lang="en-US"/>
              <a:t>Shared Branch: Teller Workflow</a:t>
            </a:r>
          </a:p>
        </p:txBody>
      </p:sp>
      <p:sp>
        <p:nvSpPr>
          <p:cNvPr id="6" name="Footer Placeholder 2">
            <a:extLst>
              <a:ext uri="{FF2B5EF4-FFF2-40B4-BE49-F238E27FC236}">
                <a16:creationId xmlns:a16="http://schemas.microsoft.com/office/drawing/2014/main" id="{45582F01-F6A2-9E25-DE9C-2C636B892B4C}"/>
              </a:ext>
            </a:extLst>
          </p:cNvPr>
          <p:cNvSpPr txBox="1">
            <a:spLocks/>
          </p:cNvSpPr>
          <p:nvPr/>
        </p:nvSpPr>
        <p:spPr>
          <a:xfrm>
            <a:off x="457201" y="6131817"/>
            <a:ext cx="5532204" cy="216916"/>
          </a:xfrm>
          <a:prstGeom prst="rect">
            <a:avLst/>
          </a:prstGeom>
        </p:spPr>
        <p:txBody>
          <a:bodyPr l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spTree>
    <p:extLst>
      <p:ext uri="{BB962C8B-B14F-4D97-AF65-F5344CB8AC3E}">
        <p14:creationId xmlns:p14="http://schemas.microsoft.com/office/powerpoint/2010/main" val="3089425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C76C974-CE74-78BD-8E0A-08FE7B09F6F6}"/>
              </a:ext>
            </a:extLst>
          </p:cNvPr>
          <p:cNvGrpSpPr/>
          <p:nvPr/>
        </p:nvGrpSpPr>
        <p:grpSpPr>
          <a:xfrm>
            <a:off x="2119745" y="1075413"/>
            <a:ext cx="8196939" cy="5145856"/>
            <a:chOff x="1589809" y="806560"/>
            <a:chExt cx="6147704" cy="3859392"/>
          </a:xfrm>
        </p:grpSpPr>
        <p:grpSp>
          <p:nvGrpSpPr>
            <p:cNvPr id="7" name="Group 6">
              <a:extLst>
                <a:ext uri="{FF2B5EF4-FFF2-40B4-BE49-F238E27FC236}">
                  <a16:creationId xmlns:a16="http://schemas.microsoft.com/office/drawing/2014/main" id="{155EA9F5-61AD-CC5C-751C-0F11FA1D4035}"/>
                </a:ext>
              </a:extLst>
            </p:cNvPr>
            <p:cNvGrpSpPr/>
            <p:nvPr/>
          </p:nvGrpSpPr>
          <p:grpSpPr>
            <a:xfrm>
              <a:off x="1995986" y="914400"/>
              <a:ext cx="5371466" cy="3348251"/>
              <a:chOff x="1995986" y="914400"/>
              <a:chExt cx="5371466" cy="3348251"/>
            </a:xfrm>
          </p:grpSpPr>
          <p:sp>
            <p:nvSpPr>
              <p:cNvPr id="6" name="Rectangle 5">
                <a:extLst>
                  <a:ext uri="{FF2B5EF4-FFF2-40B4-BE49-F238E27FC236}">
                    <a16:creationId xmlns:a16="http://schemas.microsoft.com/office/drawing/2014/main" id="{FC456E01-622A-DB2F-CCA4-B375BB231812}"/>
                  </a:ext>
                </a:extLst>
              </p:cNvPr>
              <p:cNvSpPr/>
              <p:nvPr/>
            </p:nvSpPr>
            <p:spPr>
              <a:xfrm>
                <a:off x="1995986" y="914400"/>
                <a:ext cx="5287369" cy="3348251"/>
              </a:xfrm>
              <a:prstGeom prst="rect">
                <a:avLst/>
              </a:prstGeom>
              <a:solidFill>
                <a:srgbClr val="F4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E7BE3223-56B3-4716-BF55-5FDEAB13BF2B}"/>
                  </a:ext>
                </a:extLst>
              </p:cNvPr>
              <p:cNvPicPr>
                <a:picLocks noChangeAspect="1"/>
              </p:cNvPicPr>
              <p:nvPr/>
            </p:nvPicPr>
            <p:blipFill rotWithShape="1">
              <a:blip r:embed="rId2"/>
              <a:srcRect l="-547" t="11479" r="5625" b="209"/>
              <a:stretch/>
            </p:blipFill>
            <p:spPr>
              <a:xfrm>
                <a:off x="1995986" y="1319284"/>
                <a:ext cx="5371466" cy="2717276"/>
              </a:xfrm>
              <a:prstGeom prst="rect">
                <a:avLst/>
              </a:prstGeom>
            </p:spPr>
          </p:pic>
          <p:pic>
            <p:nvPicPr>
              <p:cNvPr id="4" name="Picture 3">
                <a:extLst>
                  <a:ext uri="{FF2B5EF4-FFF2-40B4-BE49-F238E27FC236}">
                    <a16:creationId xmlns:a16="http://schemas.microsoft.com/office/drawing/2014/main" id="{E1A982DC-BFA8-D937-75D0-474391569AA0}"/>
                  </a:ext>
                </a:extLst>
              </p:cNvPr>
              <p:cNvPicPr>
                <a:picLocks noChangeAspect="1"/>
              </p:cNvPicPr>
              <p:nvPr/>
            </p:nvPicPr>
            <p:blipFill>
              <a:blip r:embed="rId3"/>
              <a:stretch>
                <a:fillRect/>
              </a:stretch>
            </p:blipFill>
            <p:spPr>
              <a:xfrm>
                <a:off x="2106597" y="1409508"/>
                <a:ext cx="5114127" cy="2495742"/>
              </a:xfrm>
              <a:prstGeom prst="rect">
                <a:avLst/>
              </a:prstGeom>
            </p:spPr>
          </p:pic>
        </p:grpSp>
        <p:pic>
          <p:nvPicPr>
            <p:cNvPr id="9" name="Picture 8">
              <a:extLst>
                <a:ext uri="{FF2B5EF4-FFF2-40B4-BE49-F238E27FC236}">
                  <a16:creationId xmlns:a16="http://schemas.microsoft.com/office/drawing/2014/main" id="{562668C2-3331-406B-8161-AD9CCCC0F8D4}"/>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589809" y="806560"/>
              <a:ext cx="6147704" cy="3859392"/>
            </a:xfrm>
            <a:prstGeom prst="rect">
              <a:avLst/>
            </a:prstGeom>
          </p:spPr>
        </p:pic>
      </p:grpSp>
      <p:sp>
        <p:nvSpPr>
          <p:cNvPr id="2" name="Title 1">
            <a:extLst>
              <a:ext uri="{FF2B5EF4-FFF2-40B4-BE49-F238E27FC236}">
                <a16:creationId xmlns:a16="http://schemas.microsoft.com/office/drawing/2014/main" id="{FEF16E2C-2FBE-4399-B568-CC0239BF43C4}"/>
              </a:ext>
            </a:extLst>
          </p:cNvPr>
          <p:cNvSpPr>
            <a:spLocks noGrp="1"/>
          </p:cNvSpPr>
          <p:nvPr>
            <p:ph type="title"/>
          </p:nvPr>
        </p:nvSpPr>
        <p:spPr/>
        <p:txBody>
          <a:bodyPr vert="horz" lIns="91440" tIns="45720" rIns="91440" bIns="45720" rtlCol="0" anchor="t">
            <a:normAutofit/>
          </a:bodyPr>
          <a:lstStyle/>
          <a:p>
            <a:r>
              <a:rPr lang="en-US"/>
              <a:t>Shared Branch: Teller Workflow</a:t>
            </a:r>
          </a:p>
        </p:txBody>
      </p:sp>
      <p:sp>
        <p:nvSpPr>
          <p:cNvPr id="5" name="Footer Placeholder 2">
            <a:extLst>
              <a:ext uri="{FF2B5EF4-FFF2-40B4-BE49-F238E27FC236}">
                <a16:creationId xmlns:a16="http://schemas.microsoft.com/office/drawing/2014/main" id="{B1EFAF14-1432-B81C-6C48-CD87FC94AD97}"/>
              </a:ext>
            </a:extLst>
          </p:cNvPr>
          <p:cNvSpPr txBox="1">
            <a:spLocks/>
          </p:cNvSpPr>
          <p:nvPr/>
        </p:nvSpPr>
        <p:spPr>
          <a:xfrm>
            <a:off x="457201" y="6131817"/>
            <a:ext cx="5532204" cy="216916"/>
          </a:xfrm>
          <a:prstGeom prst="rect">
            <a:avLst/>
          </a:prstGeom>
        </p:spPr>
        <p:txBody>
          <a:bodyPr l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spTree>
    <p:extLst>
      <p:ext uri="{BB962C8B-B14F-4D97-AF65-F5344CB8AC3E}">
        <p14:creationId xmlns:p14="http://schemas.microsoft.com/office/powerpoint/2010/main" val="3248029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16E2C-2FBE-4399-B568-CC0239BF43C4}"/>
              </a:ext>
            </a:extLst>
          </p:cNvPr>
          <p:cNvSpPr>
            <a:spLocks noGrp="1"/>
          </p:cNvSpPr>
          <p:nvPr>
            <p:ph type="title"/>
          </p:nvPr>
        </p:nvSpPr>
        <p:spPr/>
        <p:txBody>
          <a:bodyPr vert="horz" lIns="91440" tIns="45720" rIns="91440" bIns="45720" rtlCol="0" anchor="t">
            <a:normAutofit/>
          </a:bodyPr>
          <a:lstStyle/>
          <a:p>
            <a:r>
              <a:rPr lang="en-US"/>
              <a:t>Shared Branch: Teller Workflow</a:t>
            </a:r>
          </a:p>
        </p:txBody>
      </p:sp>
      <p:sp>
        <p:nvSpPr>
          <p:cNvPr id="5" name="Footer Placeholder 2">
            <a:extLst>
              <a:ext uri="{FF2B5EF4-FFF2-40B4-BE49-F238E27FC236}">
                <a16:creationId xmlns:a16="http://schemas.microsoft.com/office/drawing/2014/main" id="{91084153-B1AB-1A85-33AA-20AAA98AD6E1}"/>
              </a:ext>
            </a:extLst>
          </p:cNvPr>
          <p:cNvSpPr txBox="1">
            <a:spLocks/>
          </p:cNvSpPr>
          <p:nvPr/>
        </p:nvSpPr>
        <p:spPr>
          <a:xfrm>
            <a:off x="457201" y="6131817"/>
            <a:ext cx="5532204" cy="216916"/>
          </a:xfrm>
          <a:prstGeom prst="rect">
            <a:avLst/>
          </a:prstGeom>
        </p:spPr>
        <p:txBody>
          <a:bodyPr l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grpSp>
        <p:nvGrpSpPr>
          <p:cNvPr id="17" name="Group 16">
            <a:extLst>
              <a:ext uri="{FF2B5EF4-FFF2-40B4-BE49-F238E27FC236}">
                <a16:creationId xmlns:a16="http://schemas.microsoft.com/office/drawing/2014/main" id="{9487879E-2F81-E121-A2DC-E158AA72C378}"/>
              </a:ext>
            </a:extLst>
          </p:cNvPr>
          <p:cNvGrpSpPr/>
          <p:nvPr/>
        </p:nvGrpSpPr>
        <p:grpSpPr>
          <a:xfrm>
            <a:off x="2119745" y="1075413"/>
            <a:ext cx="8196939" cy="5145856"/>
            <a:chOff x="1589809" y="806560"/>
            <a:chExt cx="6147704" cy="3859392"/>
          </a:xfrm>
        </p:grpSpPr>
        <p:sp>
          <p:nvSpPr>
            <p:cNvPr id="16" name="Rectangle 15">
              <a:extLst>
                <a:ext uri="{FF2B5EF4-FFF2-40B4-BE49-F238E27FC236}">
                  <a16:creationId xmlns:a16="http://schemas.microsoft.com/office/drawing/2014/main" id="{CB787943-10E2-AE20-AF5E-E67AE0DD0D32}"/>
                </a:ext>
              </a:extLst>
            </p:cNvPr>
            <p:cNvSpPr/>
            <p:nvPr/>
          </p:nvSpPr>
          <p:spPr>
            <a:xfrm>
              <a:off x="1997122" y="900752"/>
              <a:ext cx="5377218" cy="3502926"/>
            </a:xfrm>
            <a:prstGeom prst="rect">
              <a:avLst/>
            </a:prstGeom>
            <a:solidFill>
              <a:srgbClr val="F4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5" name="Group 14">
              <a:extLst>
                <a:ext uri="{FF2B5EF4-FFF2-40B4-BE49-F238E27FC236}">
                  <a16:creationId xmlns:a16="http://schemas.microsoft.com/office/drawing/2014/main" id="{BC033374-3625-6456-D6CC-3B56E024EAC8}"/>
                </a:ext>
              </a:extLst>
            </p:cNvPr>
            <p:cNvGrpSpPr/>
            <p:nvPr/>
          </p:nvGrpSpPr>
          <p:grpSpPr>
            <a:xfrm>
              <a:off x="2140348" y="1382972"/>
              <a:ext cx="5097091" cy="3126346"/>
              <a:chOff x="2140348" y="1382972"/>
              <a:chExt cx="5097091" cy="3126346"/>
            </a:xfrm>
          </p:grpSpPr>
          <p:pic>
            <p:nvPicPr>
              <p:cNvPr id="8" name="Picture 7">
                <a:extLst>
                  <a:ext uri="{FF2B5EF4-FFF2-40B4-BE49-F238E27FC236}">
                    <a16:creationId xmlns:a16="http://schemas.microsoft.com/office/drawing/2014/main" id="{E7BE3223-56B3-4716-BF55-5FDEAB13BF2B}"/>
                  </a:ext>
                </a:extLst>
              </p:cNvPr>
              <p:cNvPicPr>
                <a:picLocks noChangeAspect="1"/>
              </p:cNvPicPr>
              <p:nvPr/>
            </p:nvPicPr>
            <p:blipFill rotWithShape="1">
              <a:blip r:embed="rId2"/>
              <a:srcRect l="8750" t="12613" r="8048" b="2928"/>
              <a:stretch/>
            </p:blipFill>
            <p:spPr>
              <a:xfrm>
                <a:off x="2140348" y="1382972"/>
                <a:ext cx="5097091" cy="3126346"/>
              </a:xfrm>
              <a:prstGeom prst="rect">
                <a:avLst/>
              </a:prstGeom>
            </p:spPr>
          </p:pic>
          <p:pic>
            <p:nvPicPr>
              <p:cNvPr id="14" name="Picture 13">
                <a:extLst>
                  <a:ext uri="{FF2B5EF4-FFF2-40B4-BE49-F238E27FC236}">
                    <a16:creationId xmlns:a16="http://schemas.microsoft.com/office/drawing/2014/main" id="{25660C7B-306B-DC62-6ED8-E862D01E9FE4}"/>
                  </a:ext>
                </a:extLst>
              </p:cNvPr>
              <p:cNvPicPr>
                <a:picLocks noChangeAspect="1"/>
              </p:cNvPicPr>
              <p:nvPr/>
            </p:nvPicPr>
            <p:blipFill>
              <a:blip r:embed="rId3"/>
              <a:stretch>
                <a:fillRect/>
              </a:stretch>
            </p:blipFill>
            <p:spPr>
              <a:xfrm>
                <a:off x="6699879" y="1446527"/>
                <a:ext cx="435599" cy="232895"/>
              </a:xfrm>
              <a:prstGeom prst="rect">
                <a:avLst/>
              </a:prstGeom>
            </p:spPr>
          </p:pic>
        </p:grpSp>
        <p:pic>
          <p:nvPicPr>
            <p:cNvPr id="10" name="Picture 9">
              <a:extLst>
                <a:ext uri="{FF2B5EF4-FFF2-40B4-BE49-F238E27FC236}">
                  <a16:creationId xmlns:a16="http://schemas.microsoft.com/office/drawing/2014/main" id="{474B78F7-932C-8886-3A50-DA21DBB1CB0B}"/>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589809" y="806560"/>
              <a:ext cx="6147704" cy="3859392"/>
            </a:xfrm>
            <a:prstGeom prst="rect">
              <a:avLst/>
            </a:prstGeom>
          </p:spPr>
        </p:pic>
      </p:grpSp>
    </p:spTree>
    <p:extLst>
      <p:ext uri="{BB962C8B-B14F-4D97-AF65-F5344CB8AC3E}">
        <p14:creationId xmlns:p14="http://schemas.microsoft.com/office/powerpoint/2010/main" val="3614039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38EAED62-69F3-5D70-5427-3C0BEEF12956}"/>
              </a:ext>
            </a:extLst>
          </p:cNvPr>
          <p:cNvGrpSpPr/>
          <p:nvPr/>
        </p:nvGrpSpPr>
        <p:grpSpPr>
          <a:xfrm>
            <a:off x="2662829" y="1201003"/>
            <a:ext cx="7169624" cy="4670568"/>
            <a:chOff x="1997122" y="900752"/>
            <a:chExt cx="5377218" cy="3502926"/>
          </a:xfrm>
        </p:grpSpPr>
        <p:pic>
          <p:nvPicPr>
            <p:cNvPr id="4" name="Picture 3">
              <a:extLst>
                <a:ext uri="{FF2B5EF4-FFF2-40B4-BE49-F238E27FC236}">
                  <a16:creationId xmlns:a16="http://schemas.microsoft.com/office/drawing/2014/main" id="{049C9E62-9CC5-E96B-FBDE-85E7D99737AF}"/>
                </a:ext>
              </a:extLst>
            </p:cNvPr>
            <p:cNvPicPr>
              <a:picLocks noChangeAspect="1"/>
            </p:cNvPicPr>
            <p:nvPr/>
          </p:nvPicPr>
          <p:blipFill>
            <a:blip r:embed="rId2"/>
            <a:stretch>
              <a:fillRect/>
            </a:stretch>
          </p:blipFill>
          <p:spPr>
            <a:xfrm>
              <a:off x="6408599" y="1429771"/>
              <a:ext cx="435599" cy="232895"/>
            </a:xfrm>
            <a:prstGeom prst="rect">
              <a:avLst/>
            </a:prstGeom>
          </p:spPr>
        </p:pic>
        <p:sp>
          <p:nvSpPr>
            <p:cNvPr id="10" name="Rectangle 9">
              <a:extLst>
                <a:ext uri="{FF2B5EF4-FFF2-40B4-BE49-F238E27FC236}">
                  <a16:creationId xmlns:a16="http://schemas.microsoft.com/office/drawing/2014/main" id="{4095B3A1-5106-4D5E-E22C-47D67077BDB0}"/>
                </a:ext>
              </a:extLst>
            </p:cNvPr>
            <p:cNvSpPr/>
            <p:nvPr/>
          </p:nvSpPr>
          <p:spPr>
            <a:xfrm>
              <a:off x="1997122" y="900752"/>
              <a:ext cx="5377218" cy="3502926"/>
            </a:xfrm>
            <a:prstGeom prst="rect">
              <a:avLst/>
            </a:prstGeom>
            <a:solidFill>
              <a:srgbClr val="B6B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1" name="Group 10">
              <a:extLst>
                <a:ext uri="{FF2B5EF4-FFF2-40B4-BE49-F238E27FC236}">
                  <a16:creationId xmlns:a16="http://schemas.microsoft.com/office/drawing/2014/main" id="{09E6AF20-4312-926E-DD9C-D2D0513D8205}"/>
                </a:ext>
              </a:extLst>
            </p:cNvPr>
            <p:cNvGrpSpPr/>
            <p:nvPr/>
          </p:nvGrpSpPr>
          <p:grpSpPr>
            <a:xfrm>
              <a:off x="2140348" y="1382972"/>
              <a:ext cx="5097091" cy="2790248"/>
              <a:chOff x="2140348" y="1382972"/>
              <a:chExt cx="5097091" cy="2790248"/>
            </a:xfrm>
          </p:grpSpPr>
          <p:pic>
            <p:nvPicPr>
              <p:cNvPr id="13" name="Picture 12">
                <a:extLst>
                  <a:ext uri="{FF2B5EF4-FFF2-40B4-BE49-F238E27FC236}">
                    <a16:creationId xmlns:a16="http://schemas.microsoft.com/office/drawing/2014/main" id="{6E234E0F-6ED0-54C3-59F4-9C42B8005FF7}"/>
                  </a:ext>
                </a:extLst>
              </p:cNvPr>
              <p:cNvPicPr>
                <a:picLocks noChangeAspect="1"/>
              </p:cNvPicPr>
              <p:nvPr/>
            </p:nvPicPr>
            <p:blipFill rotWithShape="1">
              <a:blip r:embed="rId3"/>
              <a:srcRect l="8750" t="12614" r="8048" b="12007"/>
              <a:stretch/>
            </p:blipFill>
            <p:spPr>
              <a:xfrm>
                <a:off x="2140348" y="1382972"/>
                <a:ext cx="5097091" cy="2790248"/>
              </a:xfrm>
              <a:prstGeom prst="rect">
                <a:avLst/>
              </a:prstGeom>
            </p:spPr>
          </p:pic>
          <p:pic>
            <p:nvPicPr>
              <p:cNvPr id="14" name="Picture 13">
                <a:extLst>
                  <a:ext uri="{FF2B5EF4-FFF2-40B4-BE49-F238E27FC236}">
                    <a16:creationId xmlns:a16="http://schemas.microsoft.com/office/drawing/2014/main" id="{1CE24A50-D66E-2C54-B514-8358E425545E}"/>
                  </a:ext>
                </a:extLst>
              </p:cNvPr>
              <p:cNvPicPr>
                <a:picLocks noChangeAspect="1"/>
              </p:cNvPicPr>
              <p:nvPr/>
            </p:nvPicPr>
            <p:blipFill>
              <a:blip r:embed="rId2"/>
              <a:stretch>
                <a:fillRect/>
              </a:stretch>
            </p:blipFill>
            <p:spPr>
              <a:xfrm>
                <a:off x="6699879" y="1446527"/>
                <a:ext cx="435599" cy="232895"/>
              </a:xfrm>
              <a:prstGeom prst="rect">
                <a:avLst/>
              </a:prstGeom>
            </p:spPr>
          </p:pic>
        </p:grpSp>
        <p:pic>
          <p:nvPicPr>
            <p:cNvPr id="5" name="Picture 4">
              <a:extLst>
                <a:ext uri="{FF2B5EF4-FFF2-40B4-BE49-F238E27FC236}">
                  <a16:creationId xmlns:a16="http://schemas.microsoft.com/office/drawing/2014/main" id="{5A281838-8F89-A851-132E-D465E28F471A}"/>
                </a:ext>
              </a:extLst>
            </p:cNvPr>
            <p:cNvPicPr>
              <a:picLocks noChangeAspect="1"/>
            </p:cNvPicPr>
            <p:nvPr/>
          </p:nvPicPr>
          <p:blipFill rotWithShape="1">
            <a:blip r:embed="rId4"/>
            <a:srcRect l="5570" t="9483" r="5586"/>
            <a:stretch/>
          </p:blipFill>
          <p:spPr>
            <a:xfrm>
              <a:off x="2056262" y="1327738"/>
              <a:ext cx="5281684" cy="2845482"/>
            </a:xfrm>
            <a:prstGeom prst="rect">
              <a:avLst/>
            </a:prstGeom>
          </p:spPr>
        </p:pic>
      </p:grpSp>
      <p:pic>
        <p:nvPicPr>
          <p:cNvPr id="12" name="Picture 11">
            <a:extLst>
              <a:ext uri="{FF2B5EF4-FFF2-40B4-BE49-F238E27FC236}">
                <a16:creationId xmlns:a16="http://schemas.microsoft.com/office/drawing/2014/main" id="{679B74AA-7B11-12AB-44DC-7586F79442CE}"/>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2119745" y="1075413"/>
            <a:ext cx="8196939" cy="5145856"/>
          </a:xfrm>
          <a:prstGeom prst="rect">
            <a:avLst/>
          </a:prstGeom>
        </p:spPr>
      </p:pic>
      <p:sp>
        <p:nvSpPr>
          <p:cNvPr id="2" name="Title 1">
            <a:extLst>
              <a:ext uri="{FF2B5EF4-FFF2-40B4-BE49-F238E27FC236}">
                <a16:creationId xmlns:a16="http://schemas.microsoft.com/office/drawing/2014/main" id="{FEF16E2C-2FBE-4399-B568-CC0239BF43C4}"/>
              </a:ext>
            </a:extLst>
          </p:cNvPr>
          <p:cNvSpPr>
            <a:spLocks noGrp="1"/>
          </p:cNvSpPr>
          <p:nvPr>
            <p:ph type="title"/>
          </p:nvPr>
        </p:nvSpPr>
        <p:spPr/>
        <p:txBody>
          <a:bodyPr vert="horz" lIns="91440" tIns="45720" rIns="91440" bIns="45720" rtlCol="0" anchor="t">
            <a:normAutofit/>
          </a:bodyPr>
          <a:lstStyle/>
          <a:p>
            <a:r>
              <a:rPr lang="en-US"/>
              <a:t>Shared Branch: Teller Workflow</a:t>
            </a:r>
          </a:p>
        </p:txBody>
      </p:sp>
      <p:sp>
        <p:nvSpPr>
          <p:cNvPr id="6" name="Footer Placeholder 2">
            <a:extLst>
              <a:ext uri="{FF2B5EF4-FFF2-40B4-BE49-F238E27FC236}">
                <a16:creationId xmlns:a16="http://schemas.microsoft.com/office/drawing/2014/main" id="{A547CFE4-C790-AB74-4EBE-B42EE3891E61}"/>
              </a:ext>
            </a:extLst>
          </p:cNvPr>
          <p:cNvSpPr txBox="1">
            <a:spLocks/>
          </p:cNvSpPr>
          <p:nvPr/>
        </p:nvSpPr>
        <p:spPr>
          <a:xfrm>
            <a:off x="457201" y="6131817"/>
            <a:ext cx="5532204" cy="216916"/>
          </a:xfrm>
          <a:prstGeom prst="rect">
            <a:avLst/>
          </a:prstGeom>
        </p:spPr>
        <p:txBody>
          <a:bodyPr l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spTree>
    <p:extLst>
      <p:ext uri="{BB962C8B-B14F-4D97-AF65-F5344CB8AC3E}">
        <p14:creationId xmlns:p14="http://schemas.microsoft.com/office/powerpoint/2010/main" val="2826992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16E2C-2FBE-4399-B568-CC0239BF43C4}"/>
              </a:ext>
            </a:extLst>
          </p:cNvPr>
          <p:cNvSpPr>
            <a:spLocks noGrp="1"/>
          </p:cNvSpPr>
          <p:nvPr>
            <p:ph type="title"/>
          </p:nvPr>
        </p:nvSpPr>
        <p:spPr>
          <a:xfrm>
            <a:off x="457200" y="457200"/>
            <a:ext cx="11353800" cy="1005840"/>
          </a:xfrm>
        </p:spPr>
        <p:txBody>
          <a:bodyPr vert="horz" lIns="91440" tIns="45720" rIns="91440" bIns="45720" rtlCol="0" anchor="t">
            <a:normAutofit/>
          </a:bodyPr>
          <a:lstStyle/>
          <a:p>
            <a:r>
              <a:rPr lang="en-US"/>
              <a:t>Shared Branch: Teller Workflow</a:t>
            </a:r>
          </a:p>
        </p:txBody>
      </p:sp>
      <p:sp>
        <p:nvSpPr>
          <p:cNvPr id="3" name="Footer Placeholder 2">
            <a:extLst>
              <a:ext uri="{FF2B5EF4-FFF2-40B4-BE49-F238E27FC236}">
                <a16:creationId xmlns:a16="http://schemas.microsoft.com/office/drawing/2014/main" id="{97A4F00E-AAB1-11CF-004C-D90105BA8EFA}"/>
              </a:ext>
            </a:extLst>
          </p:cNvPr>
          <p:cNvSpPr txBox="1">
            <a:spLocks/>
          </p:cNvSpPr>
          <p:nvPr/>
        </p:nvSpPr>
        <p:spPr>
          <a:xfrm>
            <a:off x="457201" y="6131817"/>
            <a:ext cx="5532204" cy="216916"/>
          </a:xfrm>
          <a:prstGeom prst="rect">
            <a:avLst/>
          </a:prstGeom>
        </p:spPr>
        <p:txBody>
          <a:bodyPr l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grpSp>
        <p:nvGrpSpPr>
          <p:cNvPr id="7" name="Group 6">
            <a:extLst>
              <a:ext uri="{FF2B5EF4-FFF2-40B4-BE49-F238E27FC236}">
                <a16:creationId xmlns:a16="http://schemas.microsoft.com/office/drawing/2014/main" id="{79C8977E-E0C6-F1B1-BCE4-00F00004121E}"/>
              </a:ext>
            </a:extLst>
          </p:cNvPr>
          <p:cNvGrpSpPr/>
          <p:nvPr/>
        </p:nvGrpSpPr>
        <p:grpSpPr>
          <a:xfrm>
            <a:off x="2119745" y="1075413"/>
            <a:ext cx="8196939" cy="5145856"/>
            <a:chOff x="1589809" y="806560"/>
            <a:chExt cx="6147704" cy="3859392"/>
          </a:xfrm>
        </p:grpSpPr>
        <p:grpSp>
          <p:nvGrpSpPr>
            <p:cNvPr id="10" name="Group 9">
              <a:extLst>
                <a:ext uri="{FF2B5EF4-FFF2-40B4-BE49-F238E27FC236}">
                  <a16:creationId xmlns:a16="http://schemas.microsoft.com/office/drawing/2014/main" id="{CD953B46-9F81-2BE1-524E-CDF21455CD9B}"/>
                </a:ext>
              </a:extLst>
            </p:cNvPr>
            <p:cNvGrpSpPr/>
            <p:nvPr/>
          </p:nvGrpSpPr>
          <p:grpSpPr>
            <a:xfrm>
              <a:off x="1983475" y="909851"/>
              <a:ext cx="5354471" cy="3427089"/>
              <a:chOff x="1983475" y="909851"/>
              <a:chExt cx="5354471" cy="3427089"/>
            </a:xfrm>
          </p:grpSpPr>
          <p:sp>
            <p:nvSpPr>
              <p:cNvPr id="12" name="Rectangle 11">
                <a:extLst>
                  <a:ext uri="{FF2B5EF4-FFF2-40B4-BE49-F238E27FC236}">
                    <a16:creationId xmlns:a16="http://schemas.microsoft.com/office/drawing/2014/main" id="{C3B5AA85-9F9C-91A6-B663-8975A365244E}"/>
                  </a:ext>
                </a:extLst>
              </p:cNvPr>
              <p:cNvSpPr/>
              <p:nvPr/>
            </p:nvSpPr>
            <p:spPr>
              <a:xfrm>
                <a:off x="1983475" y="909851"/>
                <a:ext cx="5354471" cy="746077"/>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3" name="Group 12">
                <a:extLst>
                  <a:ext uri="{FF2B5EF4-FFF2-40B4-BE49-F238E27FC236}">
                    <a16:creationId xmlns:a16="http://schemas.microsoft.com/office/drawing/2014/main" id="{0381FA54-3021-8006-CB95-3C269E61184E}"/>
                  </a:ext>
                </a:extLst>
              </p:cNvPr>
              <p:cNvGrpSpPr/>
              <p:nvPr/>
            </p:nvGrpSpPr>
            <p:grpSpPr>
              <a:xfrm>
                <a:off x="1992224" y="1560940"/>
                <a:ext cx="5342873" cy="2776000"/>
                <a:chOff x="2001824" y="1382018"/>
                <a:chExt cx="5342873" cy="2776000"/>
              </a:xfrm>
            </p:grpSpPr>
            <p:pic>
              <p:nvPicPr>
                <p:cNvPr id="14" name="Picture 13">
                  <a:extLst>
                    <a:ext uri="{FF2B5EF4-FFF2-40B4-BE49-F238E27FC236}">
                      <a16:creationId xmlns:a16="http://schemas.microsoft.com/office/drawing/2014/main" id="{EF199EC0-8310-FA7A-9574-0A3DBF8D6FE3}"/>
                    </a:ext>
                  </a:extLst>
                </p:cNvPr>
                <p:cNvPicPr>
                  <a:picLocks noChangeAspect="1"/>
                </p:cNvPicPr>
                <p:nvPr/>
              </p:nvPicPr>
              <p:blipFill rotWithShape="1">
                <a:blip r:embed="rId2"/>
                <a:srcRect t="12450" r="1880"/>
                <a:stretch/>
              </p:blipFill>
              <p:spPr>
                <a:xfrm>
                  <a:off x="2001824" y="1382018"/>
                  <a:ext cx="5342873" cy="2776000"/>
                </a:xfrm>
                <a:prstGeom prst="rect">
                  <a:avLst/>
                </a:prstGeom>
              </p:spPr>
            </p:pic>
            <p:pic>
              <p:nvPicPr>
                <p:cNvPr id="15" name="Picture 14">
                  <a:extLst>
                    <a:ext uri="{FF2B5EF4-FFF2-40B4-BE49-F238E27FC236}">
                      <a16:creationId xmlns:a16="http://schemas.microsoft.com/office/drawing/2014/main" id="{D8099786-7CF8-1FB4-B494-CBDCE9F4A290}"/>
                    </a:ext>
                  </a:extLst>
                </p:cNvPr>
                <p:cNvPicPr>
                  <a:picLocks noChangeAspect="1"/>
                </p:cNvPicPr>
                <p:nvPr/>
              </p:nvPicPr>
              <p:blipFill>
                <a:blip r:embed="rId3"/>
                <a:stretch>
                  <a:fillRect/>
                </a:stretch>
              </p:blipFill>
              <p:spPr>
                <a:xfrm>
                  <a:off x="4062181" y="1471089"/>
                  <a:ext cx="1216258" cy="493819"/>
                </a:xfrm>
                <a:prstGeom prst="rect">
                  <a:avLst/>
                </a:prstGeom>
              </p:spPr>
            </p:pic>
          </p:grpSp>
        </p:grpSp>
        <p:pic>
          <p:nvPicPr>
            <p:cNvPr id="11" name="Picture 10">
              <a:extLst>
                <a:ext uri="{FF2B5EF4-FFF2-40B4-BE49-F238E27FC236}">
                  <a16:creationId xmlns:a16="http://schemas.microsoft.com/office/drawing/2014/main" id="{922519C2-B2F0-6559-1BE4-C0D096A5AD9F}"/>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589809" y="806560"/>
              <a:ext cx="6147704" cy="3859392"/>
            </a:xfrm>
            <a:prstGeom prst="rect">
              <a:avLst/>
            </a:prstGeom>
          </p:spPr>
        </p:pic>
      </p:grpSp>
    </p:spTree>
    <p:extLst>
      <p:ext uri="{BB962C8B-B14F-4D97-AF65-F5344CB8AC3E}">
        <p14:creationId xmlns:p14="http://schemas.microsoft.com/office/powerpoint/2010/main" val="4000579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50111-20E9-B348-FD4B-4382D58706A3}"/>
              </a:ext>
            </a:extLst>
          </p:cNvPr>
          <p:cNvSpPr>
            <a:spLocks noGrp="1"/>
          </p:cNvSpPr>
          <p:nvPr>
            <p:ph type="title"/>
          </p:nvPr>
        </p:nvSpPr>
        <p:spPr/>
        <p:txBody>
          <a:bodyPr/>
          <a:lstStyle/>
          <a:p>
            <a:r>
              <a:rPr lang="en-US" err="1"/>
              <a:t>IDCheck</a:t>
            </a:r>
            <a:r>
              <a:rPr lang="en-US"/>
              <a:t> Reporting Details </a:t>
            </a:r>
          </a:p>
        </p:txBody>
      </p:sp>
      <p:sp>
        <p:nvSpPr>
          <p:cNvPr id="14" name="TextBox 13">
            <a:extLst>
              <a:ext uri="{FF2B5EF4-FFF2-40B4-BE49-F238E27FC236}">
                <a16:creationId xmlns:a16="http://schemas.microsoft.com/office/drawing/2014/main" id="{7CA32115-C8E8-DF6B-CD3F-E84F260641CA}"/>
              </a:ext>
            </a:extLst>
          </p:cNvPr>
          <p:cNvSpPr txBox="1"/>
          <p:nvPr/>
        </p:nvSpPr>
        <p:spPr>
          <a:xfrm>
            <a:off x="457202" y="4482868"/>
            <a:ext cx="1576465" cy="400110"/>
          </a:xfrm>
          <a:prstGeom prst="rect">
            <a:avLst/>
          </a:prstGeom>
          <a:noFill/>
        </p:spPr>
        <p:txBody>
          <a:bodyPr wrap="square">
            <a:spAutoFit/>
          </a:bodyPr>
          <a:lstStyle/>
          <a:p>
            <a:pPr algn="ctr"/>
            <a:r>
              <a:rPr lang="en-US" sz="2000" b="1">
                <a:solidFill>
                  <a:schemeClr val="accent5"/>
                </a:solidFill>
                <a:latin typeface="Segoe UI"/>
              </a:rPr>
              <a:t>Date/ time </a:t>
            </a:r>
          </a:p>
        </p:txBody>
      </p:sp>
      <p:sp>
        <p:nvSpPr>
          <p:cNvPr id="16" name="TextBox 15">
            <a:extLst>
              <a:ext uri="{FF2B5EF4-FFF2-40B4-BE49-F238E27FC236}">
                <a16:creationId xmlns:a16="http://schemas.microsoft.com/office/drawing/2014/main" id="{8C42C3E5-C64F-EA63-DA33-122262842395}"/>
              </a:ext>
            </a:extLst>
          </p:cNvPr>
          <p:cNvSpPr txBox="1"/>
          <p:nvPr/>
        </p:nvSpPr>
        <p:spPr>
          <a:xfrm>
            <a:off x="2280830" y="4482868"/>
            <a:ext cx="2605991" cy="707886"/>
          </a:xfrm>
          <a:prstGeom prst="rect">
            <a:avLst/>
          </a:prstGeom>
          <a:noFill/>
        </p:spPr>
        <p:txBody>
          <a:bodyPr wrap="square">
            <a:spAutoFit/>
          </a:bodyPr>
          <a:lstStyle/>
          <a:p>
            <a:pPr algn="ctr"/>
            <a:r>
              <a:rPr lang="en-US" sz="2000" b="1">
                <a:solidFill>
                  <a:schemeClr val="accent5"/>
                </a:solidFill>
                <a:latin typeface="Segoe UI"/>
              </a:rPr>
              <a:t>Member name/account </a:t>
            </a:r>
          </a:p>
        </p:txBody>
      </p:sp>
      <p:sp>
        <p:nvSpPr>
          <p:cNvPr id="18" name="TextBox 17">
            <a:extLst>
              <a:ext uri="{FF2B5EF4-FFF2-40B4-BE49-F238E27FC236}">
                <a16:creationId xmlns:a16="http://schemas.microsoft.com/office/drawing/2014/main" id="{84D3CC06-1CFB-5A5C-E365-49146C97C79B}"/>
              </a:ext>
            </a:extLst>
          </p:cNvPr>
          <p:cNvSpPr txBox="1"/>
          <p:nvPr/>
        </p:nvSpPr>
        <p:spPr>
          <a:xfrm>
            <a:off x="5150431" y="4482868"/>
            <a:ext cx="1891136" cy="707886"/>
          </a:xfrm>
          <a:prstGeom prst="rect">
            <a:avLst/>
          </a:prstGeom>
          <a:noFill/>
        </p:spPr>
        <p:txBody>
          <a:bodyPr wrap="square">
            <a:spAutoFit/>
          </a:bodyPr>
          <a:lstStyle/>
          <a:p>
            <a:pPr algn="ctr"/>
            <a:r>
              <a:rPr lang="en-US" sz="2000" b="1">
                <a:solidFill>
                  <a:schemeClr val="accent5"/>
                </a:solidFill>
                <a:latin typeface="Segoe UI"/>
              </a:rPr>
              <a:t>Employee name</a:t>
            </a:r>
          </a:p>
        </p:txBody>
      </p:sp>
      <p:sp>
        <p:nvSpPr>
          <p:cNvPr id="22" name="TextBox 21">
            <a:extLst>
              <a:ext uri="{FF2B5EF4-FFF2-40B4-BE49-F238E27FC236}">
                <a16:creationId xmlns:a16="http://schemas.microsoft.com/office/drawing/2014/main" id="{72988419-8792-92A4-D009-4A7CC9065830}"/>
              </a:ext>
            </a:extLst>
          </p:cNvPr>
          <p:cNvSpPr txBox="1"/>
          <p:nvPr/>
        </p:nvSpPr>
        <p:spPr>
          <a:xfrm>
            <a:off x="7305179" y="4482868"/>
            <a:ext cx="2283973" cy="400110"/>
          </a:xfrm>
          <a:prstGeom prst="rect">
            <a:avLst/>
          </a:prstGeom>
          <a:noFill/>
        </p:spPr>
        <p:txBody>
          <a:bodyPr wrap="square">
            <a:spAutoFit/>
          </a:bodyPr>
          <a:lstStyle/>
          <a:p>
            <a:pPr algn="ctr"/>
            <a:r>
              <a:rPr lang="en-US" sz="2000" b="1">
                <a:solidFill>
                  <a:schemeClr val="accent5"/>
                </a:solidFill>
                <a:latin typeface="Segoe UI"/>
              </a:rPr>
              <a:t>ID details</a:t>
            </a:r>
          </a:p>
        </p:txBody>
      </p:sp>
      <p:sp>
        <p:nvSpPr>
          <p:cNvPr id="24" name="TextBox 23">
            <a:extLst>
              <a:ext uri="{FF2B5EF4-FFF2-40B4-BE49-F238E27FC236}">
                <a16:creationId xmlns:a16="http://schemas.microsoft.com/office/drawing/2014/main" id="{9E95B594-68D9-50E3-DD90-644EA2474FC1}"/>
              </a:ext>
            </a:extLst>
          </p:cNvPr>
          <p:cNvSpPr txBox="1"/>
          <p:nvPr/>
        </p:nvSpPr>
        <p:spPr>
          <a:xfrm>
            <a:off x="9953768" y="4482869"/>
            <a:ext cx="1781032" cy="1015663"/>
          </a:xfrm>
          <a:prstGeom prst="rect">
            <a:avLst/>
          </a:prstGeom>
          <a:noFill/>
        </p:spPr>
        <p:txBody>
          <a:bodyPr wrap="square">
            <a:spAutoFit/>
          </a:bodyPr>
          <a:lstStyle/>
          <a:p>
            <a:pPr algn="ctr"/>
            <a:r>
              <a:rPr lang="en-US" sz="2000" b="1">
                <a:solidFill>
                  <a:schemeClr val="accent5"/>
                </a:solidFill>
                <a:latin typeface="Segoe UI"/>
              </a:rPr>
              <a:t>Verification response details</a:t>
            </a:r>
          </a:p>
        </p:txBody>
      </p:sp>
      <p:sp>
        <p:nvSpPr>
          <p:cNvPr id="7" name="Footer Placeholder 2">
            <a:extLst>
              <a:ext uri="{FF2B5EF4-FFF2-40B4-BE49-F238E27FC236}">
                <a16:creationId xmlns:a16="http://schemas.microsoft.com/office/drawing/2014/main" id="{5A777ACF-E843-F767-787E-CF5B5C1BC770}"/>
              </a:ext>
            </a:extLst>
          </p:cNvPr>
          <p:cNvSpPr txBox="1">
            <a:spLocks/>
          </p:cNvSpPr>
          <p:nvPr/>
        </p:nvSpPr>
        <p:spPr>
          <a:xfrm>
            <a:off x="457201" y="6183886"/>
            <a:ext cx="5532204" cy="216916"/>
          </a:xfrm>
          <a:prstGeom prst="rect">
            <a:avLst/>
          </a:prstGeo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pic>
        <p:nvPicPr>
          <p:cNvPr id="9" name="Graphic 8">
            <a:extLst>
              <a:ext uri="{FF2B5EF4-FFF2-40B4-BE49-F238E27FC236}">
                <a16:creationId xmlns:a16="http://schemas.microsoft.com/office/drawing/2014/main" id="{F638DDBC-19B9-AD24-1F34-59A4346130D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392315" y="2457528"/>
            <a:ext cx="1828800" cy="1828800"/>
          </a:xfrm>
          <a:prstGeom prst="rect">
            <a:avLst/>
          </a:prstGeom>
        </p:spPr>
      </p:pic>
      <p:pic>
        <p:nvPicPr>
          <p:cNvPr id="10" name="Graphic 9">
            <a:extLst>
              <a:ext uri="{FF2B5EF4-FFF2-40B4-BE49-F238E27FC236}">
                <a16:creationId xmlns:a16="http://schemas.microsoft.com/office/drawing/2014/main" id="{8B4453B3-6541-BD9A-BA1A-3FD3091CC2C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671447" y="2409755"/>
            <a:ext cx="1828800" cy="1828800"/>
          </a:xfrm>
          <a:prstGeom prst="rect">
            <a:avLst/>
          </a:prstGeom>
        </p:spPr>
      </p:pic>
      <p:pic>
        <p:nvPicPr>
          <p:cNvPr id="11" name="Graphic 10">
            <a:extLst>
              <a:ext uri="{FF2B5EF4-FFF2-40B4-BE49-F238E27FC236}">
                <a16:creationId xmlns:a16="http://schemas.microsoft.com/office/drawing/2014/main" id="{189C7C82-87F7-AEF9-F860-8131E6EFA51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204633" y="2375132"/>
            <a:ext cx="1828800" cy="1828800"/>
          </a:xfrm>
          <a:prstGeom prst="rect">
            <a:avLst/>
          </a:prstGeom>
        </p:spPr>
      </p:pic>
      <p:pic>
        <p:nvPicPr>
          <p:cNvPr id="12" name="Graphic 11">
            <a:extLst>
              <a:ext uri="{FF2B5EF4-FFF2-40B4-BE49-F238E27FC236}">
                <a16:creationId xmlns:a16="http://schemas.microsoft.com/office/drawing/2014/main" id="{480B58E9-5633-B0E2-8066-E56A2F2B3B6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7532765" y="2514600"/>
            <a:ext cx="1828800" cy="1828800"/>
          </a:xfrm>
          <a:prstGeom prst="rect">
            <a:avLst/>
          </a:prstGeom>
        </p:spPr>
      </p:pic>
      <p:pic>
        <p:nvPicPr>
          <p:cNvPr id="50" name="Graphic 49">
            <a:extLst>
              <a:ext uri="{FF2B5EF4-FFF2-40B4-BE49-F238E27FC236}">
                <a16:creationId xmlns:a16="http://schemas.microsoft.com/office/drawing/2014/main" id="{6C5418D7-F481-AC4C-4458-AAFF56518A85}"/>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9874696" y="2514600"/>
            <a:ext cx="1828800" cy="1828800"/>
          </a:xfrm>
          <a:prstGeom prst="rect">
            <a:avLst/>
          </a:prstGeom>
        </p:spPr>
      </p:pic>
    </p:spTree>
    <p:extLst>
      <p:ext uri="{BB962C8B-B14F-4D97-AF65-F5344CB8AC3E}">
        <p14:creationId xmlns:p14="http://schemas.microsoft.com/office/powerpoint/2010/main" val="36046769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31896A-C53A-C34B-A0E3-600206951F06}"/>
              </a:ext>
            </a:extLst>
          </p:cNvPr>
          <p:cNvSpPr>
            <a:spLocks noGrp="1"/>
          </p:cNvSpPr>
          <p:nvPr>
            <p:ph idx="4294967295"/>
          </p:nvPr>
        </p:nvSpPr>
        <p:spPr>
          <a:xfrm>
            <a:off x="1092200" y="2633664"/>
            <a:ext cx="10007600" cy="1590675"/>
          </a:xfrm>
        </p:spPr>
        <p:txBody>
          <a:bodyPr>
            <a:normAutofit fontScale="92500"/>
          </a:bodyPr>
          <a:lstStyle/>
          <a:p>
            <a:pPr marL="0" indent="0" algn="ctr">
              <a:lnSpc>
                <a:spcPct val="120000"/>
              </a:lnSpc>
              <a:buNone/>
            </a:pPr>
            <a:r>
              <a:rPr lang="en-US"/>
              <a:t>This presentation and the materials included, such as pricing information, product/services information or other data is confidential and intended solely for the designated recipient or client. Any other use or sharing of this presentation and related material is prohibited. Information presented herein may be updated or changed at any time by Velera.</a:t>
            </a:r>
          </a:p>
        </p:txBody>
      </p:sp>
    </p:spTree>
    <p:extLst>
      <p:ext uri="{BB962C8B-B14F-4D97-AF65-F5344CB8AC3E}">
        <p14:creationId xmlns:p14="http://schemas.microsoft.com/office/powerpoint/2010/main" val="2392213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B263439A-D1B4-0544-BCB0-88F1B6CCCCB9}"/>
              </a:ext>
            </a:extLst>
          </p:cNvPr>
          <p:cNvSpPr>
            <a:spLocks noChangeAspect="1"/>
          </p:cNvSpPr>
          <p:nvPr/>
        </p:nvSpPr>
        <p:spPr>
          <a:xfrm>
            <a:off x="8886408" y="1991731"/>
            <a:ext cx="2848393" cy="374904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latin typeface="Segoe UI"/>
            </a:endParaRPr>
          </a:p>
        </p:txBody>
      </p:sp>
      <p:sp>
        <p:nvSpPr>
          <p:cNvPr id="16" name="TextBox 15">
            <a:extLst>
              <a:ext uri="{FF2B5EF4-FFF2-40B4-BE49-F238E27FC236}">
                <a16:creationId xmlns:a16="http://schemas.microsoft.com/office/drawing/2014/main" id="{2E10E626-3FE7-6AF9-3F0D-8A5F29A44BEA}"/>
              </a:ext>
            </a:extLst>
          </p:cNvPr>
          <p:cNvSpPr txBox="1"/>
          <p:nvPr/>
        </p:nvSpPr>
        <p:spPr>
          <a:xfrm>
            <a:off x="8976257" y="3384696"/>
            <a:ext cx="2588959" cy="1200329"/>
          </a:xfrm>
          <a:prstGeom prst="rect">
            <a:avLst/>
          </a:prstGeom>
          <a:noFill/>
        </p:spPr>
        <p:txBody>
          <a:bodyPr wrap="square" lIns="182880" rIns="182880" rtlCol="0">
            <a:spAutoFit/>
          </a:bodyPr>
          <a:lstStyle/>
          <a:p>
            <a:pPr algn="ctr"/>
            <a:r>
              <a:rPr lang="en-US" sz="7200" b="1">
                <a:solidFill>
                  <a:schemeClr val="accent3"/>
                </a:solidFill>
                <a:latin typeface="Segoe UI"/>
              </a:rPr>
              <a:t>31%</a:t>
            </a:r>
            <a:endParaRPr lang="en-US" sz="7200" b="1">
              <a:solidFill>
                <a:schemeClr val="accent3"/>
              </a:solidFill>
              <a:latin typeface="Franklin Gothic Book" panose="020B0503020102020204" pitchFamily="34" charset="0"/>
              <a:ea typeface="Verdana" panose="020B0604030504040204" pitchFamily="34" charset="0"/>
              <a:cs typeface="Verdana" panose="020B0604030504040204" pitchFamily="34" charset="0"/>
            </a:endParaRPr>
          </a:p>
        </p:txBody>
      </p:sp>
      <p:sp>
        <p:nvSpPr>
          <p:cNvPr id="37" name="Rectangle 36">
            <a:extLst>
              <a:ext uri="{FF2B5EF4-FFF2-40B4-BE49-F238E27FC236}">
                <a16:creationId xmlns:a16="http://schemas.microsoft.com/office/drawing/2014/main" id="{D881668B-1CE7-754E-8DE5-E2D796F36660}"/>
              </a:ext>
            </a:extLst>
          </p:cNvPr>
          <p:cNvSpPr>
            <a:spLocks/>
          </p:cNvSpPr>
          <p:nvPr/>
        </p:nvSpPr>
        <p:spPr>
          <a:xfrm>
            <a:off x="6078741" y="1987919"/>
            <a:ext cx="2743200" cy="374904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latin typeface="Segoe UI"/>
            </a:endParaRPr>
          </a:p>
        </p:txBody>
      </p:sp>
      <p:sp>
        <p:nvSpPr>
          <p:cNvPr id="14" name="TextBox 13">
            <a:extLst>
              <a:ext uri="{FF2B5EF4-FFF2-40B4-BE49-F238E27FC236}">
                <a16:creationId xmlns:a16="http://schemas.microsoft.com/office/drawing/2014/main" id="{7C6DCFBA-4AAA-53A2-E592-CEA782BBCFFD}"/>
              </a:ext>
            </a:extLst>
          </p:cNvPr>
          <p:cNvSpPr txBox="1"/>
          <p:nvPr/>
        </p:nvSpPr>
        <p:spPr>
          <a:xfrm>
            <a:off x="6139841" y="3384696"/>
            <a:ext cx="2588959" cy="1200329"/>
          </a:xfrm>
          <a:prstGeom prst="rect">
            <a:avLst/>
          </a:prstGeom>
          <a:noFill/>
        </p:spPr>
        <p:txBody>
          <a:bodyPr wrap="square" lIns="182880" rIns="182880" rtlCol="0">
            <a:spAutoFit/>
          </a:bodyPr>
          <a:lstStyle/>
          <a:p>
            <a:pPr algn="ctr"/>
            <a:r>
              <a:rPr lang="en-US" sz="7200" b="1">
                <a:solidFill>
                  <a:schemeClr val="accent3"/>
                </a:solidFill>
                <a:latin typeface="Segoe UI"/>
              </a:rPr>
              <a:t>44%</a:t>
            </a:r>
            <a:endParaRPr lang="en-US" sz="7200" b="1">
              <a:solidFill>
                <a:schemeClr val="accent3"/>
              </a:solidFill>
              <a:latin typeface="Franklin Gothic Book" panose="020B0503020102020204" pitchFamily="34" charset="0"/>
              <a:ea typeface="Verdana" panose="020B0604030504040204" pitchFamily="34" charset="0"/>
              <a:cs typeface="Verdana" panose="020B0604030504040204" pitchFamily="34" charset="0"/>
            </a:endParaRPr>
          </a:p>
        </p:txBody>
      </p:sp>
      <p:sp>
        <p:nvSpPr>
          <p:cNvPr id="35" name="Rectangle 34">
            <a:extLst>
              <a:ext uri="{FF2B5EF4-FFF2-40B4-BE49-F238E27FC236}">
                <a16:creationId xmlns:a16="http://schemas.microsoft.com/office/drawing/2014/main" id="{AA00BA8B-992D-4A40-B0C1-8C8158ABD5AD}"/>
              </a:ext>
            </a:extLst>
          </p:cNvPr>
          <p:cNvSpPr>
            <a:spLocks/>
          </p:cNvSpPr>
          <p:nvPr/>
        </p:nvSpPr>
        <p:spPr>
          <a:xfrm>
            <a:off x="3264829" y="1992295"/>
            <a:ext cx="2743200" cy="374904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latin typeface="Segoe UI"/>
            </a:endParaRPr>
          </a:p>
        </p:txBody>
      </p:sp>
      <p:sp>
        <p:nvSpPr>
          <p:cNvPr id="12" name="TextBox 11">
            <a:extLst>
              <a:ext uri="{FF2B5EF4-FFF2-40B4-BE49-F238E27FC236}">
                <a16:creationId xmlns:a16="http://schemas.microsoft.com/office/drawing/2014/main" id="{D9547D90-1D9C-428C-200C-58A35C5ACBD3}"/>
              </a:ext>
            </a:extLst>
          </p:cNvPr>
          <p:cNvSpPr txBox="1"/>
          <p:nvPr/>
        </p:nvSpPr>
        <p:spPr>
          <a:xfrm>
            <a:off x="3302847" y="3384696"/>
            <a:ext cx="2588959" cy="1200329"/>
          </a:xfrm>
          <a:prstGeom prst="rect">
            <a:avLst/>
          </a:prstGeom>
          <a:noFill/>
        </p:spPr>
        <p:txBody>
          <a:bodyPr wrap="square" lIns="182880" rIns="182880" rtlCol="0">
            <a:spAutoFit/>
          </a:bodyPr>
          <a:lstStyle/>
          <a:p>
            <a:pPr algn="ctr"/>
            <a:r>
              <a:rPr lang="en-US" sz="7200" b="1">
                <a:solidFill>
                  <a:schemeClr val="accent3"/>
                </a:solidFill>
                <a:latin typeface="Segoe UI"/>
              </a:rPr>
              <a:t>36%</a:t>
            </a:r>
            <a:endParaRPr lang="en-US" sz="7200" b="1">
              <a:solidFill>
                <a:schemeClr val="accent3"/>
              </a:solidFill>
              <a:latin typeface="Franklin Gothic Book" panose="020B0503020102020204" pitchFamily="34" charset="0"/>
              <a:ea typeface="Verdana" panose="020B0604030504040204" pitchFamily="34" charset="0"/>
              <a:cs typeface="Verdana" panose="020B0604030504040204" pitchFamily="34" charset="0"/>
            </a:endParaRPr>
          </a:p>
        </p:txBody>
      </p:sp>
      <p:sp>
        <p:nvSpPr>
          <p:cNvPr id="33" name="Rectangle 32">
            <a:extLst>
              <a:ext uri="{FF2B5EF4-FFF2-40B4-BE49-F238E27FC236}">
                <a16:creationId xmlns:a16="http://schemas.microsoft.com/office/drawing/2014/main" id="{08E1F66B-F4BF-B44E-88B1-23D138C0FFFC}"/>
              </a:ext>
            </a:extLst>
          </p:cNvPr>
          <p:cNvSpPr>
            <a:spLocks/>
          </p:cNvSpPr>
          <p:nvPr/>
        </p:nvSpPr>
        <p:spPr>
          <a:xfrm>
            <a:off x="448881" y="1991731"/>
            <a:ext cx="2743200" cy="374904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latin typeface="Segoe UI"/>
            </a:endParaRPr>
          </a:p>
        </p:txBody>
      </p:sp>
      <p:sp>
        <p:nvSpPr>
          <p:cNvPr id="2" name="Title 1">
            <a:extLst>
              <a:ext uri="{FF2B5EF4-FFF2-40B4-BE49-F238E27FC236}">
                <a16:creationId xmlns:a16="http://schemas.microsoft.com/office/drawing/2014/main" id="{FCFBDEF0-9728-454C-AB45-1E031048BA85}"/>
              </a:ext>
            </a:extLst>
          </p:cNvPr>
          <p:cNvSpPr>
            <a:spLocks noGrp="1"/>
          </p:cNvSpPr>
          <p:nvPr>
            <p:ph type="title"/>
          </p:nvPr>
        </p:nvSpPr>
        <p:spPr/>
        <p:txBody>
          <a:bodyPr>
            <a:noAutofit/>
          </a:bodyPr>
          <a:lstStyle/>
          <a:p>
            <a:r>
              <a:rPr lang="en-US" b="1"/>
              <a:t>A Member-Centric Focus is Mandatory: </a:t>
            </a:r>
            <a:r>
              <a:rPr lang="en-US"/>
              <a:t>The Success Shift </a:t>
            </a:r>
          </a:p>
        </p:txBody>
      </p:sp>
      <p:sp>
        <p:nvSpPr>
          <p:cNvPr id="4" name="Text Placeholder 3">
            <a:extLst>
              <a:ext uri="{FF2B5EF4-FFF2-40B4-BE49-F238E27FC236}">
                <a16:creationId xmlns:a16="http://schemas.microsoft.com/office/drawing/2014/main" id="{EC06822E-3A1B-4944-AE91-6C8EBD298094}"/>
              </a:ext>
            </a:extLst>
          </p:cNvPr>
          <p:cNvSpPr>
            <a:spLocks noGrp="1"/>
          </p:cNvSpPr>
          <p:nvPr>
            <p:ph type="body" idx="13"/>
          </p:nvPr>
        </p:nvSpPr>
        <p:spPr/>
        <p:txBody>
          <a:bodyPr/>
          <a:lstStyle/>
          <a:p>
            <a:r>
              <a:rPr lang="en-US" b="1"/>
              <a:t>82% of businesses </a:t>
            </a:r>
            <a:r>
              <a:rPr lang="en-US"/>
              <a:t>embraced new forms of </a:t>
            </a:r>
            <a:r>
              <a:rPr lang="en-US" b="1"/>
              <a:t>digital technology </a:t>
            </a:r>
            <a:r>
              <a:rPr lang="en-US"/>
              <a:t>to </a:t>
            </a:r>
            <a:r>
              <a:rPr lang="en-US" b="1"/>
              <a:t>meet their consumers’ emerging needs</a:t>
            </a:r>
            <a:endParaRPr lang="en-US"/>
          </a:p>
        </p:txBody>
      </p:sp>
      <p:sp>
        <p:nvSpPr>
          <p:cNvPr id="7" name="TextBox 6">
            <a:extLst>
              <a:ext uri="{FF2B5EF4-FFF2-40B4-BE49-F238E27FC236}">
                <a16:creationId xmlns:a16="http://schemas.microsoft.com/office/drawing/2014/main" id="{DD20E1A5-678E-A34F-9343-603CDBC526C2}"/>
              </a:ext>
            </a:extLst>
          </p:cNvPr>
          <p:cNvSpPr txBox="1"/>
          <p:nvPr/>
        </p:nvSpPr>
        <p:spPr>
          <a:xfrm>
            <a:off x="519317" y="4506765"/>
            <a:ext cx="2588959" cy="830997"/>
          </a:xfrm>
          <a:prstGeom prst="rect">
            <a:avLst/>
          </a:prstGeom>
          <a:noFill/>
        </p:spPr>
        <p:txBody>
          <a:bodyPr wrap="square" lIns="182880" rIns="182880" rtlCol="0">
            <a:spAutoFit/>
          </a:bodyPr>
          <a:lstStyle/>
          <a:p>
            <a:pPr algn="ctr"/>
            <a:r>
              <a:rPr lang="en-US" sz="1600">
                <a:solidFill>
                  <a:srgbClr val="000000"/>
                </a:solidFill>
                <a:latin typeface="Segoe UI"/>
              </a:rPr>
              <a:t>are integrating </a:t>
            </a:r>
            <a:br>
              <a:rPr lang="en-US" sz="1600">
                <a:solidFill>
                  <a:srgbClr val="000000"/>
                </a:solidFill>
                <a:latin typeface="Segoe UI"/>
              </a:rPr>
            </a:br>
            <a:r>
              <a:rPr lang="en-US" sz="1600">
                <a:solidFill>
                  <a:srgbClr val="000000"/>
                </a:solidFill>
                <a:latin typeface="Segoe UI"/>
              </a:rPr>
              <a:t>security and fraud management software</a:t>
            </a:r>
            <a:endParaRPr lang="en-US" sz="1600">
              <a:solidFill>
                <a:srgbClr val="000000"/>
              </a:solidFill>
              <a:latin typeface="Franklin Gothic Book" panose="020B0503020102020204" pitchFamily="34" charset="0"/>
              <a:ea typeface="Verdana" panose="020B0604030504040204" pitchFamily="34" charset="0"/>
              <a:cs typeface="Verdana" panose="020B0604030504040204" pitchFamily="34" charset="0"/>
            </a:endParaRPr>
          </a:p>
        </p:txBody>
      </p:sp>
      <p:sp>
        <p:nvSpPr>
          <p:cNvPr id="50" name="TextBox 49">
            <a:extLst>
              <a:ext uri="{FF2B5EF4-FFF2-40B4-BE49-F238E27FC236}">
                <a16:creationId xmlns:a16="http://schemas.microsoft.com/office/drawing/2014/main" id="{353D87B8-8F65-EC49-BE3C-69EDA0666E1D}"/>
              </a:ext>
            </a:extLst>
          </p:cNvPr>
          <p:cNvSpPr txBox="1"/>
          <p:nvPr/>
        </p:nvSpPr>
        <p:spPr>
          <a:xfrm>
            <a:off x="3326431" y="4506766"/>
            <a:ext cx="2588959" cy="830997"/>
          </a:xfrm>
          <a:prstGeom prst="rect">
            <a:avLst/>
          </a:prstGeom>
          <a:noFill/>
        </p:spPr>
        <p:txBody>
          <a:bodyPr wrap="square" lIns="182880" rIns="182880" rtlCol="0">
            <a:spAutoFit/>
          </a:bodyPr>
          <a:lstStyle/>
          <a:p>
            <a:pPr algn="ctr"/>
            <a:r>
              <a:rPr lang="en-US" sz="1600">
                <a:solidFill>
                  <a:srgbClr val="000000"/>
                </a:solidFill>
                <a:latin typeface="Segoe UI"/>
              </a:rPr>
              <a:t>Are integrating buy online pick up in-store (BOPIS)</a:t>
            </a:r>
          </a:p>
        </p:txBody>
      </p:sp>
      <p:sp>
        <p:nvSpPr>
          <p:cNvPr id="55" name="TextBox 54">
            <a:extLst>
              <a:ext uri="{FF2B5EF4-FFF2-40B4-BE49-F238E27FC236}">
                <a16:creationId xmlns:a16="http://schemas.microsoft.com/office/drawing/2014/main" id="{F79B7226-7A7B-514F-9BF3-E0B26422E3CF}"/>
              </a:ext>
            </a:extLst>
          </p:cNvPr>
          <p:cNvSpPr txBox="1"/>
          <p:nvPr/>
        </p:nvSpPr>
        <p:spPr>
          <a:xfrm>
            <a:off x="6139841" y="4506765"/>
            <a:ext cx="2588959" cy="830997"/>
          </a:xfrm>
          <a:prstGeom prst="rect">
            <a:avLst/>
          </a:prstGeom>
          <a:noFill/>
        </p:spPr>
        <p:txBody>
          <a:bodyPr wrap="square" lIns="182880" rIns="182880" rtlCol="0">
            <a:spAutoFit/>
          </a:bodyPr>
          <a:lstStyle/>
          <a:p>
            <a:pPr algn="ctr"/>
            <a:r>
              <a:rPr lang="en-US" sz="1600">
                <a:solidFill>
                  <a:srgbClr val="000000"/>
                </a:solidFill>
                <a:latin typeface="Segoe UI"/>
              </a:rPr>
              <a:t>are embracing contactless</a:t>
            </a:r>
            <a:br>
              <a:rPr lang="en-US" sz="1600">
                <a:solidFill>
                  <a:srgbClr val="000000"/>
                </a:solidFill>
                <a:latin typeface="Segoe UI"/>
              </a:rPr>
            </a:br>
            <a:r>
              <a:rPr lang="en-US" sz="1600">
                <a:solidFill>
                  <a:srgbClr val="000000"/>
                </a:solidFill>
                <a:latin typeface="Segoe UI"/>
              </a:rPr>
              <a:t>or mobile payment</a:t>
            </a:r>
          </a:p>
        </p:txBody>
      </p:sp>
      <p:sp>
        <p:nvSpPr>
          <p:cNvPr id="62" name="TextBox 61">
            <a:extLst>
              <a:ext uri="{FF2B5EF4-FFF2-40B4-BE49-F238E27FC236}">
                <a16:creationId xmlns:a16="http://schemas.microsoft.com/office/drawing/2014/main" id="{31AEF049-9FB1-A748-9DA5-F4E8DD8CA22E}"/>
              </a:ext>
            </a:extLst>
          </p:cNvPr>
          <p:cNvSpPr txBox="1"/>
          <p:nvPr/>
        </p:nvSpPr>
        <p:spPr>
          <a:xfrm>
            <a:off x="8953908" y="4506765"/>
            <a:ext cx="2605264" cy="830997"/>
          </a:xfrm>
          <a:prstGeom prst="rect">
            <a:avLst/>
          </a:prstGeom>
          <a:noFill/>
        </p:spPr>
        <p:txBody>
          <a:bodyPr wrap="square" lIns="182880" rIns="182880" rtlCol="0">
            <a:spAutoFit/>
          </a:bodyPr>
          <a:lstStyle/>
          <a:p>
            <a:pPr algn="ctr"/>
            <a:r>
              <a:rPr lang="en-US" sz="1600">
                <a:solidFill>
                  <a:srgbClr val="000000"/>
                </a:solidFill>
                <a:latin typeface="Segoe UI"/>
              </a:rPr>
              <a:t>are upgrading </a:t>
            </a:r>
            <a:br>
              <a:rPr lang="en-US" sz="1600">
                <a:solidFill>
                  <a:srgbClr val="000000"/>
                </a:solidFill>
                <a:latin typeface="Segoe UI"/>
              </a:rPr>
            </a:br>
            <a:r>
              <a:rPr lang="en-US" sz="1600">
                <a:solidFill>
                  <a:srgbClr val="000000"/>
                </a:solidFill>
                <a:latin typeface="Segoe UI"/>
              </a:rPr>
              <a:t>digital backend payment operations</a:t>
            </a:r>
          </a:p>
        </p:txBody>
      </p:sp>
      <p:sp>
        <p:nvSpPr>
          <p:cNvPr id="3" name="TextBox 2">
            <a:extLst>
              <a:ext uri="{FF2B5EF4-FFF2-40B4-BE49-F238E27FC236}">
                <a16:creationId xmlns:a16="http://schemas.microsoft.com/office/drawing/2014/main" id="{8DB114B3-C057-5FC8-8C6B-961DA72256D0}"/>
              </a:ext>
            </a:extLst>
          </p:cNvPr>
          <p:cNvSpPr txBox="1"/>
          <p:nvPr/>
        </p:nvSpPr>
        <p:spPr>
          <a:xfrm>
            <a:off x="457198" y="5950042"/>
            <a:ext cx="2857657" cy="153888"/>
          </a:xfrm>
          <a:prstGeom prst="rect">
            <a:avLst/>
          </a:prstGeom>
          <a:noFill/>
        </p:spPr>
        <p:txBody>
          <a:bodyPr wrap="square" lIns="0" tIns="0" rIns="0" bIns="0" rtlCol="0" anchor="b">
            <a:spAutoFit/>
          </a:bodyPr>
          <a:lstStyle/>
          <a:p>
            <a:r>
              <a:rPr lang="en-US" sz="1000">
                <a:solidFill>
                  <a:srgbClr val="026DF9"/>
                </a:solidFill>
                <a:latin typeface="Segoe UI"/>
              </a:rPr>
              <a:t>Source: Source: PYMNTS reporting VISA Study</a:t>
            </a:r>
          </a:p>
        </p:txBody>
      </p:sp>
      <p:sp>
        <p:nvSpPr>
          <p:cNvPr id="5" name="TextBox 4">
            <a:extLst>
              <a:ext uri="{FF2B5EF4-FFF2-40B4-BE49-F238E27FC236}">
                <a16:creationId xmlns:a16="http://schemas.microsoft.com/office/drawing/2014/main" id="{F6A98D89-2B9F-3301-7409-9369DEA8853C}"/>
              </a:ext>
            </a:extLst>
          </p:cNvPr>
          <p:cNvSpPr txBox="1"/>
          <p:nvPr/>
        </p:nvSpPr>
        <p:spPr>
          <a:xfrm>
            <a:off x="519317" y="3384696"/>
            <a:ext cx="2588959" cy="1200329"/>
          </a:xfrm>
          <a:prstGeom prst="rect">
            <a:avLst/>
          </a:prstGeom>
          <a:noFill/>
        </p:spPr>
        <p:txBody>
          <a:bodyPr wrap="square" lIns="182880" rIns="182880" rtlCol="0">
            <a:spAutoFit/>
          </a:bodyPr>
          <a:lstStyle/>
          <a:p>
            <a:pPr algn="ctr"/>
            <a:r>
              <a:rPr lang="en-US" sz="7200" b="1">
                <a:solidFill>
                  <a:schemeClr val="accent3"/>
                </a:solidFill>
                <a:latin typeface="Segoe UI"/>
              </a:rPr>
              <a:t>47%</a:t>
            </a:r>
            <a:endParaRPr lang="en-US" sz="7200" b="1">
              <a:solidFill>
                <a:schemeClr val="accent3"/>
              </a:solidFill>
              <a:latin typeface="Franklin Gothic Book" panose="020B0503020102020204" pitchFamily="34" charset="0"/>
              <a:ea typeface="Verdana" panose="020B0604030504040204" pitchFamily="34" charset="0"/>
              <a:cs typeface="Verdana" panose="020B0604030504040204" pitchFamily="34" charset="0"/>
            </a:endParaRPr>
          </a:p>
        </p:txBody>
      </p:sp>
      <p:pic>
        <p:nvPicPr>
          <p:cNvPr id="6" name="Graphic 5">
            <a:extLst>
              <a:ext uri="{FF2B5EF4-FFF2-40B4-BE49-F238E27FC236}">
                <a16:creationId xmlns:a16="http://schemas.microsoft.com/office/drawing/2014/main" id="{A6D8636E-9009-97D3-4852-F84F874D3A2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356595" y="2372471"/>
            <a:ext cx="914400" cy="914400"/>
          </a:xfrm>
          <a:prstGeom prst="rect">
            <a:avLst/>
          </a:prstGeom>
        </p:spPr>
      </p:pic>
      <p:pic>
        <p:nvPicPr>
          <p:cNvPr id="9" name="Graphic 8">
            <a:extLst>
              <a:ext uri="{FF2B5EF4-FFF2-40B4-BE49-F238E27FC236}">
                <a16:creationId xmlns:a16="http://schemas.microsoft.com/office/drawing/2014/main" id="{4DDAF86C-3355-0084-6DC0-4CA18742551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4163709" y="2372471"/>
            <a:ext cx="914400" cy="914400"/>
          </a:xfrm>
          <a:prstGeom prst="rect">
            <a:avLst/>
          </a:prstGeom>
        </p:spPr>
      </p:pic>
      <p:pic>
        <p:nvPicPr>
          <p:cNvPr id="10" name="Graphic 9">
            <a:extLst>
              <a:ext uri="{FF2B5EF4-FFF2-40B4-BE49-F238E27FC236}">
                <a16:creationId xmlns:a16="http://schemas.microsoft.com/office/drawing/2014/main" id="{8C25283B-73D1-6D4B-39B8-B5905BD2A7C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6984832" y="2372471"/>
            <a:ext cx="914400" cy="914400"/>
          </a:xfrm>
          <a:prstGeom prst="rect">
            <a:avLst/>
          </a:prstGeom>
        </p:spPr>
      </p:pic>
      <p:pic>
        <p:nvPicPr>
          <p:cNvPr id="11" name="Graphic 10">
            <a:extLst>
              <a:ext uri="{FF2B5EF4-FFF2-40B4-BE49-F238E27FC236}">
                <a16:creationId xmlns:a16="http://schemas.microsoft.com/office/drawing/2014/main" id="{291D26F1-3A6A-79F4-31B1-D325A6D19D8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921740" y="2372471"/>
            <a:ext cx="914400" cy="914400"/>
          </a:xfrm>
          <a:prstGeom prst="rect">
            <a:avLst/>
          </a:prstGeom>
        </p:spPr>
      </p:pic>
    </p:spTree>
    <p:extLst>
      <p:ext uri="{BB962C8B-B14F-4D97-AF65-F5344CB8AC3E}">
        <p14:creationId xmlns:p14="http://schemas.microsoft.com/office/powerpoint/2010/main" val="1232726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5B8F7F9E-4EC4-4715-0842-FE9DE61DBAF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25014" y="2697480"/>
            <a:ext cx="4541975" cy="1463040"/>
          </a:xfrm>
          <a:prstGeom prst="rect">
            <a:avLst/>
          </a:prstGeom>
        </p:spPr>
      </p:pic>
    </p:spTree>
    <p:extLst>
      <p:ext uri="{BB962C8B-B14F-4D97-AF65-F5344CB8AC3E}">
        <p14:creationId xmlns:p14="http://schemas.microsoft.com/office/powerpoint/2010/main" val="2945837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797AEB2-D60A-ABB3-8A5F-4C58DE3A23C7}"/>
              </a:ext>
            </a:extLst>
          </p:cNvPr>
          <p:cNvSpPr/>
          <p:nvPr/>
        </p:nvSpPr>
        <p:spPr>
          <a:xfrm>
            <a:off x="8546696" y="3727649"/>
            <a:ext cx="2993721" cy="2217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rgbClr val="026DF9"/>
                </a:solidFill>
                <a:latin typeface="Segoe UI"/>
              </a:rPr>
              <a:t>Potential for fraud increases; members are concerned about fraud &amp; security protection</a:t>
            </a:r>
          </a:p>
        </p:txBody>
      </p:sp>
      <p:sp>
        <p:nvSpPr>
          <p:cNvPr id="2" name="Title 1">
            <a:extLst>
              <a:ext uri="{FF2B5EF4-FFF2-40B4-BE49-F238E27FC236}">
                <a16:creationId xmlns:a16="http://schemas.microsoft.com/office/drawing/2014/main" id="{E0CEE5C1-7BD8-85F7-72F5-6EEC0829731B}"/>
              </a:ext>
            </a:extLst>
          </p:cNvPr>
          <p:cNvSpPr>
            <a:spLocks noGrp="1"/>
          </p:cNvSpPr>
          <p:nvPr>
            <p:ph type="title"/>
          </p:nvPr>
        </p:nvSpPr>
        <p:spPr>
          <a:xfrm>
            <a:off x="457200" y="457201"/>
            <a:ext cx="11353800" cy="1006475"/>
          </a:xfrm>
        </p:spPr>
        <p:txBody>
          <a:bodyPr/>
          <a:lstStyle/>
          <a:p>
            <a:r>
              <a:rPr lang="en-US"/>
              <a:t>With an Increase in Digital Capabilities and Payments Growth, Fraud Will Continue to Evolve and Increase</a:t>
            </a:r>
          </a:p>
        </p:txBody>
      </p:sp>
      <p:sp>
        <p:nvSpPr>
          <p:cNvPr id="4" name="Rectangle 3">
            <a:extLst>
              <a:ext uri="{FF2B5EF4-FFF2-40B4-BE49-F238E27FC236}">
                <a16:creationId xmlns:a16="http://schemas.microsoft.com/office/drawing/2014/main" id="{AB4D5689-C08C-0F87-6D44-EECABF1E9B83}"/>
              </a:ext>
            </a:extLst>
          </p:cNvPr>
          <p:cNvSpPr/>
          <p:nvPr/>
        </p:nvSpPr>
        <p:spPr>
          <a:xfrm>
            <a:off x="457201" y="3727652"/>
            <a:ext cx="2993721" cy="2217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rgbClr val="026DF9"/>
                </a:solidFill>
                <a:latin typeface="Segoe UI"/>
              </a:rPr>
              <a:t>Members want more digital technology capabilities with their credit union </a:t>
            </a:r>
          </a:p>
        </p:txBody>
      </p:sp>
      <p:sp>
        <p:nvSpPr>
          <p:cNvPr id="9" name="Rectangle 8">
            <a:extLst>
              <a:ext uri="{FF2B5EF4-FFF2-40B4-BE49-F238E27FC236}">
                <a16:creationId xmlns:a16="http://schemas.microsoft.com/office/drawing/2014/main" id="{05717775-3A0E-43E5-AC1A-264E859880F9}"/>
              </a:ext>
            </a:extLst>
          </p:cNvPr>
          <p:cNvSpPr/>
          <p:nvPr/>
        </p:nvSpPr>
        <p:spPr>
          <a:xfrm>
            <a:off x="4501949" y="3727651"/>
            <a:ext cx="2993721" cy="2217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rgbClr val="026DF9"/>
                </a:solidFill>
                <a:latin typeface="Segoe UI"/>
              </a:rPr>
              <a:t>Credit unions gain market share within 5 years through payments growth</a:t>
            </a:r>
          </a:p>
        </p:txBody>
      </p:sp>
      <p:pic>
        <p:nvPicPr>
          <p:cNvPr id="5" name="Graphic 4">
            <a:extLst>
              <a:ext uri="{FF2B5EF4-FFF2-40B4-BE49-F238E27FC236}">
                <a16:creationId xmlns:a16="http://schemas.microsoft.com/office/drawing/2014/main" id="{84CD5A41-A820-8935-54CA-99089D295D2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46861" y="4575559"/>
            <a:ext cx="548640" cy="335280"/>
          </a:xfrm>
          <a:prstGeom prst="rect">
            <a:avLst/>
          </a:prstGeom>
        </p:spPr>
      </p:pic>
      <p:pic>
        <p:nvPicPr>
          <p:cNvPr id="12" name="Graphic 11">
            <a:extLst>
              <a:ext uri="{FF2B5EF4-FFF2-40B4-BE49-F238E27FC236}">
                <a16:creationId xmlns:a16="http://schemas.microsoft.com/office/drawing/2014/main" id="{5F6D4EA9-3913-7086-4A5C-511B49368E6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02115" y="4468879"/>
            <a:ext cx="548640" cy="548640"/>
          </a:xfrm>
          <a:prstGeom prst="rect">
            <a:avLst/>
          </a:prstGeom>
        </p:spPr>
      </p:pic>
      <p:pic>
        <p:nvPicPr>
          <p:cNvPr id="3" name="Graphic 2">
            <a:extLst>
              <a:ext uri="{FF2B5EF4-FFF2-40B4-BE49-F238E27FC236}">
                <a16:creationId xmlns:a16="http://schemas.microsoft.com/office/drawing/2014/main" id="{113850C3-057C-DC05-DC1A-4BF5FC4AC206}"/>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908992" y="1882555"/>
            <a:ext cx="2438400" cy="2438400"/>
          </a:xfrm>
          <a:prstGeom prst="rect">
            <a:avLst/>
          </a:prstGeom>
        </p:spPr>
      </p:pic>
      <p:pic>
        <p:nvPicPr>
          <p:cNvPr id="14" name="Graphic 13">
            <a:extLst>
              <a:ext uri="{FF2B5EF4-FFF2-40B4-BE49-F238E27FC236}">
                <a16:creationId xmlns:a16="http://schemas.microsoft.com/office/drawing/2014/main" id="{1357E3B1-1B03-0FFE-9D51-194518BDB53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4921760" y="1882555"/>
            <a:ext cx="2438400" cy="2438400"/>
          </a:xfrm>
          <a:prstGeom prst="rect">
            <a:avLst/>
          </a:prstGeom>
        </p:spPr>
      </p:pic>
      <p:pic>
        <p:nvPicPr>
          <p:cNvPr id="15" name="Graphic 14">
            <a:extLst>
              <a:ext uri="{FF2B5EF4-FFF2-40B4-BE49-F238E27FC236}">
                <a16:creationId xmlns:a16="http://schemas.microsoft.com/office/drawing/2014/main" id="{07DC4A88-8800-39D6-CFFA-7E01B3F92301}"/>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934528" y="1882555"/>
            <a:ext cx="2438400" cy="2438400"/>
          </a:xfrm>
          <a:prstGeom prst="rect">
            <a:avLst/>
          </a:prstGeom>
        </p:spPr>
      </p:pic>
    </p:spTree>
    <p:extLst>
      <p:ext uri="{BB962C8B-B14F-4D97-AF65-F5344CB8AC3E}">
        <p14:creationId xmlns:p14="http://schemas.microsoft.com/office/powerpoint/2010/main" val="3077815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CB6E6-605E-411F-96CC-84B5D5E202D9}"/>
            </a:ext>
          </a:extLst>
        </p:cNvPr>
        <p:cNvGrpSpPr/>
        <p:nvPr/>
      </p:nvGrpSpPr>
      <p:grpSpPr>
        <a:xfrm>
          <a:off x="0" y="0"/>
          <a:ext cx="0" cy="0"/>
          <a:chOff x="0" y="0"/>
          <a:chExt cx="0" cy="0"/>
        </a:xfrm>
      </p:grpSpPr>
      <p:sp>
        <p:nvSpPr>
          <p:cNvPr id="13" name="TextBox 12">
            <a:extLst>
              <a:ext uri="{FF2B5EF4-FFF2-40B4-BE49-F238E27FC236}">
                <a16:creationId xmlns:a16="http://schemas.microsoft.com/office/drawing/2014/main" id="{E754282D-7F30-2367-3779-E749CF6FB5C3}"/>
              </a:ext>
            </a:extLst>
          </p:cNvPr>
          <p:cNvSpPr txBox="1"/>
          <p:nvPr/>
        </p:nvSpPr>
        <p:spPr>
          <a:xfrm>
            <a:off x="1430357" y="3114063"/>
            <a:ext cx="4072785" cy="1200329"/>
          </a:xfrm>
          <a:prstGeom prst="rect">
            <a:avLst/>
          </a:prstGeom>
          <a:noFill/>
        </p:spPr>
        <p:txBody>
          <a:bodyPr wrap="square" lIns="182880" rIns="182880" rtlCol="0">
            <a:spAutoFit/>
          </a:bodyPr>
          <a:lstStyle/>
          <a:p>
            <a:pPr algn="ctr"/>
            <a:r>
              <a:rPr lang="en-US" sz="7200" b="1">
                <a:solidFill>
                  <a:schemeClr val="accent3"/>
                </a:solidFill>
                <a:latin typeface="Segoe UI"/>
              </a:rPr>
              <a:t>$6,300</a:t>
            </a:r>
            <a:endParaRPr lang="en-US" sz="7200" b="1">
              <a:solidFill>
                <a:schemeClr val="accent3"/>
              </a:solidFill>
              <a:latin typeface="Franklin Gothic Book" panose="020B0503020102020204" pitchFamily="34" charset="0"/>
              <a:ea typeface="Verdana" panose="020B0604030504040204" pitchFamily="34" charset="0"/>
              <a:cs typeface="Verdana" panose="020B0604030504040204" pitchFamily="34" charset="0"/>
            </a:endParaRPr>
          </a:p>
        </p:txBody>
      </p:sp>
      <p:sp>
        <p:nvSpPr>
          <p:cNvPr id="2" name="Title 1">
            <a:extLst>
              <a:ext uri="{FF2B5EF4-FFF2-40B4-BE49-F238E27FC236}">
                <a16:creationId xmlns:a16="http://schemas.microsoft.com/office/drawing/2014/main" id="{A4C6EF20-30E1-1FB6-C2B7-E2CBEA9B2D1C}"/>
              </a:ext>
            </a:extLst>
          </p:cNvPr>
          <p:cNvSpPr>
            <a:spLocks noGrp="1"/>
          </p:cNvSpPr>
          <p:nvPr>
            <p:ph type="title"/>
          </p:nvPr>
        </p:nvSpPr>
        <p:spPr/>
        <p:txBody>
          <a:bodyPr>
            <a:normAutofit/>
          </a:bodyPr>
          <a:lstStyle/>
          <a:p>
            <a:r>
              <a:rPr lang="en-US"/>
              <a:t>Shared Branch Fraud Mitigation</a:t>
            </a:r>
          </a:p>
        </p:txBody>
      </p:sp>
      <p:grpSp>
        <p:nvGrpSpPr>
          <p:cNvPr id="3" name="Group 2">
            <a:extLst>
              <a:ext uri="{FF2B5EF4-FFF2-40B4-BE49-F238E27FC236}">
                <a16:creationId xmlns:a16="http://schemas.microsoft.com/office/drawing/2014/main" id="{66426211-7B02-161F-9D58-7B648362020A}"/>
              </a:ext>
            </a:extLst>
          </p:cNvPr>
          <p:cNvGrpSpPr/>
          <p:nvPr/>
        </p:nvGrpSpPr>
        <p:grpSpPr>
          <a:xfrm>
            <a:off x="7696337" y="897472"/>
            <a:ext cx="2479075" cy="5004389"/>
            <a:chOff x="5907883" y="1401683"/>
            <a:chExt cx="2366254" cy="4776643"/>
          </a:xfrm>
        </p:grpSpPr>
        <p:pic>
          <p:nvPicPr>
            <p:cNvPr id="5" name="Picture 4">
              <a:extLst>
                <a:ext uri="{FF2B5EF4-FFF2-40B4-BE49-F238E27FC236}">
                  <a16:creationId xmlns:a16="http://schemas.microsoft.com/office/drawing/2014/main" id="{D4C40FB6-73DA-D051-7F52-25AC48100A9C}"/>
                </a:ext>
              </a:extLst>
            </p:cNvPr>
            <p:cNvPicPr>
              <a:picLocks noChangeAspect="1"/>
            </p:cNvPicPr>
            <p:nvPr/>
          </p:nvPicPr>
          <p:blipFill>
            <a:blip r:embed="rId3"/>
            <a:srcRect/>
            <a:stretch/>
          </p:blipFill>
          <p:spPr>
            <a:xfrm>
              <a:off x="5907883" y="1401683"/>
              <a:ext cx="2366254" cy="4776643"/>
            </a:xfrm>
            <a:prstGeom prst="rect">
              <a:avLst/>
            </a:prstGeom>
          </p:spPr>
        </p:pic>
        <p:grpSp>
          <p:nvGrpSpPr>
            <p:cNvPr id="6" name="Group 5">
              <a:extLst>
                <a:ext uri="{FF2B5EF4-FFF2-40B4-BE49-F238E27FC236}">
                  <a16:creationId xmlns:a16="http://schemas.microsoft.com/office/drawing/2014/main" id="{37DA8B2A-F082-BF62-651D-714498FC2EBB}"/>
                </a:ext>
              </a:extLst>
            </p:cNvPr>
            <p:cNvGrpSpPr/>
            <p:nvPr/>
          </p:nvGrpSpPr>
          <p:grpSpPr>
            <a:xfrm>
              <a:off x="6055399" y="1685260"/>
              <a:ext cx="2071221" cy="4311005"/>
              <a:chOff x="3715217" y="1860697"/>
              <a:chExt cx="2071221" cy="4247210"/>
            </a:xfrm>
          </p:grpSpPr>
          <p:pic>
            <p:nvPicPr>
              <p:cNvPr id="7" name="Picture 6">
                <a:extLst>
                  <a:ext uri="{FF2B5EF4-FFF2-40B4-BE49-F238E27FC236}">
                    <a16:creationId xmlns:a16="http://schemas.microsoft.com/office/drawing/2014/main" id="{2B44DBA3-E5CA-AA96-46BD-0A2A93A32D76}"/>
                  </a:ext>
                </a:extLst>
              </p:cNvPr>
              <p:cNvPicPr>
                <a:picLocks noChangeAspect="1"/>
              </p:cNvPicPr>
              <p:nvPr/>
            </p:nvPicPr>
            <p:blipFill>
              <a:blip r:embed="rId4"/>
              <a:stretch>
                <a:fillRect/>
              </a:stretch>
            </p:blipFill>
            <p:spPr>
              <a:xfrm>
                <a:off x="3715217" y="2483271"/>
                <a:ext cx="2071221" cy="3624636"/>
              </a:xfrm>
              <a:prstGeom prst="rect">
                <a:avLst/>
              </a:prstGeom>
            </p:spPr>
          </p:pic>
          <p:sp>
            <p:nvSpPr>
              <p:cNvPr id="8" name="Rectangle 7">
                <a:extLst>
                  <a:ext uri="{FF2B5EF4-FFF2-40B4-BE49-F238E27FC236}">
                    <a16:creationId xmlns:a16="http://schemas.microsoft.com/office/drawing/2014/main" id="{FF222B83-CF7C-135C-C5EE-BD02363FF883}"/>
                  </a:ext>
                </a:extLst>
              </p:cNvPr>
              <p:cNvSpPr/>
              <p:nvPr/>
            </p:nvSpPr>
            <p:spPr>
              <a:xfrm>
                <a:off x="3715217" y="1860697"/>
                <a:ext cx="2071221" cy="622573"/>
              </a:xfrm>
              <a:prstGeom prst="rect">
                <a:avLst/>
              </a:prstGeom>
              <a:solidFill>
                <a:srgbClr val="1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grpSp>
      <p:sp>
        <p:nvSpPr>
          <p:cNvPr id="12" name="Subtitle 3">
            <a:extLst>
              <a:ext uri="{FF2B5EF4-FFF2-40B4-BE49-F238E27FC236}">
                <a16:creationId xmlns:a16="http://schemas.microsoft.com/office/drawing/2014/main" id="{B240F9CC-D4FC-2A9B-97EF-98FF4EAC1085}"/>
              </a:ext>
            </a:extLst>
          </p:cNvPr>
          <p:cNvSpPr txBox="1">
            <a:spLocks/>
          </p:cNvSpPr>
          <p:nvPr/>
        </p:nvSpPr>
        <p:spPr>
          <a:xfrm>
            <a:off x="1477897" y="4411647"/>
            <a:ext cx="3950481" cy="775120"/>
          </a:xfrm>
        </p:spPr>
        <p:txBody>
          <a:bodyPr/>
          <a:lstStyle>
            <a:lvl1pPr marL="215498" indent="-215498" algn="l" rtl="0" eaLnBrk="1" fontAlgn="base" hangingPunct="1">
              <a:spcBef>
                <a:spcPct val="20000"/>
              </a:spcBef>
              <a:spcAft>
                <a:spcPct val="0"/>
              </a:spcAft>
              <a:buSzPct val="75000"/>
              <a:buBlip>
                <a:blip r:embed="rId5"/>
              </a:buBlip>
              <a:defRPr sz="2100" kern="1200">
                <a:solidFill>
                  <a:srgbClr val="4D4D4F"/>
                </a:solidFill>
                <a:latin typeface="Calibri" pitchFamily="34" charset="0"/>
                <a:ea typeface="ＭＳ Ｐゴシック" pitchFamily="-72" charset="-128"/>
                <a:cs typeface="ＭＳ Ｐゴシック" pitchFamily="-72" charset="-128"/>
              </a:defRPr>
            </a:lvl1pPr>
            <a:lvl2pPr marL="516718" indent="-170256" algn="l" rtl="0" eaLnBrk="1" fontAlgn="base" hangingPunct="1">
              <a:spcBef>
                <a:spcPct val="20000"/>
              </a:spcBef>
              <a:spcAft>
                <a:spcPct val="0"/>
              </a:spcAft>
              <a:buSzPct val="85000"/>
              <a:buFont typeface="Arial" pitchFamily="-72" charset="0"/>
              <a:buChar char="•"/>
              <a:defRPr sz="1950" kern="1200">
                <a:solidFill>
                  <a:srgbClr val="4D4D4F"/>
                </a:solidFill>
                <a:latin typeface="Calibri" pitchFamily="34" charset="0"/>
                <a:ea typeface="ＭＳ Ｐゴシック" pitchFamily="-72" charset="-128"/>
                <a:cs typeface="ＭＳ Ｐゴシック" pitchFamily="-72" charset="-128"/>
              </a:defRPr>
            </a:lvl2pPr>
            <a:lvl3pPr marL="854848" indent="-169065" algn="l" rtl="0" eaLnBrk="1" fontAlgn="base" hangingPunct="1">
              <a:spcBef>
                <a:spcPct val="20000"/>
              </a:spcBef>
              <a:spcAft>
                <a:spcPct val="0"/>
              </a:spcAft>
              <a:buSzPct val="70000"/>
              <a:buFont typeface="Wingdings" pitchFamily="-72" charset="2"/>
              <a:buChar char="§"/>
              <a:defRPr sz="1800" kern="1200">
                <a:solidFill>
                  <a:srgbClr val="4D4D4F"/>
                </a:solidFill>
                <a:latin typeface="Calibri" pitchFamily="34" charset="0"/>
                <a:ea typeface="ＭＳ Ｐゴシック" pitchFamily="-72" charset="-128"/>
                <a:cs typeface="ＭＳ Ｐゴシック" pitchFamily="-72" charset="-128"/>
              </a:defRPr>
            </a:lvl3pPr>
            <a:lvl4pPr marL="1202501" indent="-170256" algn="l" rtl="0" eaLnBrk="1" fontAlgn="base" hangingPunct="1">
              <a:spcBef>
                <a:spcPct val="20000"/>
              </a:spcBef>
              <a:spcAft>
                <a:spcPct val="0"/>
              </a:spcAft>
              <a:buSzPct val="65000"/>
              <a:buFont typeface="Symbol" pitchFamily="-72" charset="2"/>
              <a:buChar char="¨"/>
              <a:defRPr sz="1650" kern="1200">
                <a:solidFill>
                  <a:srgbClr val="4D4D4F"/>
                </a:solidFill>
                <a:latin typeface="Calibri" pitchFamily="34" charset="0"/>
                <a:ea typeface="ＭＳ Ｐゴシック" pitchFamily="-72" charset="-128"/>
                <a:cs typeface="ＭＳ Ｐゴシック" pitchFamily="-72" charset="-128"/>
              </a:defRPr>
            </a:lvl4pPr>
            <a:lvl5pPr marL="890566" indent="-102392" algn="l" rtl="0" eaLnBrk="1" fontAlgn="base" hangingPunct="1">
              <a:spcBef>
                <a:spcPct val="20000"/>
              </a:spcBef>
              <a:spcAft>
                <a:spcPct val="0"/>
              </a:spcAft>
              <a:buSzPct val="100000"/>
              <a:buFont typeface="Arial" pitchFamily="-72" charset="0"/>
              <a:buChar char="•"/>
              <a:defRPr sz="2100" kern="1200">
                <a:solidFill>
                  <a:srgbClr val="4D4D4F"/>
                </a:solidFill>
                <a:latin typeface="Calibri" pitchFamily="34" charset="0"/>
                <a:ea typeface="ＭＳ Ｐゴシック" pitchFamily="-72" charset="-128"/>
                <a:cs typeface="ＭＳ Ｐゴシック" pitchFamily="-72" charset="-128"/>
              </a:defRPr>
            </a:lvl5pPr>
            <a:lvl6pPr marL="1028675" indent="-137156" algn="l" defTabSz="685783" rtl="0" eaLnBrk="1" latinLnBrk="0" hangingPunct="1">
              <a:spcBef>
                <a:spcPct val="20000"/>
              </a:spcBef>
              <a:buClr>
                <a:schemeClr val="accent1"/>
              </a:buClr>
              <a:buFont typeface="Arial" pitchFamily="34" charset="0"/>
              <a:buChar char="•"/>
              <a:defRPr sz="975" kern="1200">
                <a:solidFill>
                  <a:schemeClr val="tx1"/>
                </a:solidFill>
                <a:latin typeface="+mn-lt"/>
                <a:ea typeface="+mn-ea"/>
                <a:cs typeface="+mn-cs"/>
              </a:defRPr>
            </a:lvl6pPr>
            <a:lvl7pPr marL="1165831" indent="-137156" algn="l" defTabSz="685783" rtl="0" eaLnBrk="1" latinLnBrk="0" hangingPunct="1">
              <a:spcBef>
                <a:spcPct val="20000"/>
              </a:spcBef>
              <a:buClr>
                <a:schemeClr val="accent1"/>
              </a:buClr>
              <a:buFont typeface="Arial" pitchFamily="34" charset="0"/>
              <a:buChar char="•"/>
              <a:defRPr sz="975" kern="1200">
                <a:solidFill>
                  <a:schemeClr val="tx1"/>
                </a:solidFill>
                <a:latin typeface="+mn-lt"/>
                <a:ea typeface="+mn-ea"/>
                <a:cs typeface="+mn-cs"/>
              </a:defRPr>
            </a:lvl7pPr>
            <a:lvl8pPr marL="1302988" indent="-137156" algn="l" defTabSz="685783" rtl="0" eaLnBrk="1" latinLnBrk="0" hangingPunct="1">
              <a:spcBef>
                <a:spcPct val="20000"/>
              </a:spcBef>
              <a:buClr>
                <a:schemeClr val="accent1"/>
              </a:buClr>
              <a:buFont typeface="Arial" pitchFamily="34" charset="0"/>
              <a:buChar char="•"/>
              <a:defRPr sz="975" kern="1200">
                <a:solidFill>
                  <a:schemeClr val="tx1"/>
                </a:solidFill>
                <a:latin typeface="+mn-lt"/>
                <a:ea typeface="+mn-ea"/>
                <a:cs typeface="+mn-cs"/>
              </a:defRPr>
            </a:lvl8pPr>
            <a:lvl9pPr marL="1440144" indent="-137156" algn="l" defTabSz="685783" rtl="0" eaLnBrk="1" latinLnBrk="0" hangingPunct="1">
              <a:spcBef>
                <a:spcPct val="20000"/>
              </a:spcBef>
              <a:buClr>
                <a:schemeClr val="accent1"/>
              </a:buClr>
              <a:buFont typeface="Arial" pitchFamily="34" charset="0"/>
              <a:buChar char="•"/>
              <a:defRPr sz="975" kern="1200">
                <a:solidFill>
                  <a:schemeClr val="tx1"/>
                </a:solidFill>
                <a:latin typeface="+mn-lt"/>
                <a:ea typeface="+mn-ea"/>
                <a:cs typeface="+mn-cs"/>
              </a:defRPr>
            </a:lvl9pPr>
          </a:lstStyle>
          <a:p>
            <a:pPr marL="0" indent="0" algn="ctr" defTabSz="1219170">
              <a:buNone/>
            </a:pPr>
            <a:r>
              <a:rPr lang="en-US" sz="2667">
                <a:solidFill>
                  <a:srgbClr val="000000"/>
                </a:solidFill>
                <a:latin typeface="+mn-lt"/>
              </a:rPr>
              <a:t>Average per incident fraud loss in Shared Branch locations in 2023</a:t>
            </a:r>
          </a:p>
        </p:txBody>
      </p:sp>
      <p:pic>
        <p:nvPicPr>
          <p:cNvPr id="30" name="Graphic 29">
            <a:extLst>
              <a:ext uri="{FF2B5EF4-FFF2-40B4-BE49-F238E27FC236}">
                <a16:creationId xmlns:a16="http://schemas.microsoft.com/office/drawing/2014/main" id="{D90DE3B6-3918-E145-7408-54DD7106FE7F}"/>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666864" y="1285263"/>
            <a:ext cx="1828800" cy="1828800"/>
          </a:xfrm>
          <a:prstGeom prst="rect">
            <a:avLst/>
          </a:prstGeom>
        </p:spPr>
      </p:pic>
    </p:spTree>
    <p:extLst>
      <p:ext uri="{BB962C8B-B14F-4D97-AF65-F5344CB8AC3E}">
        <p14:creationId xmlns:p14="http://schemas.microsoft.com/office/powerpoint/2010/main" val="1840984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F499EF-FBF5-8749-9BE4-053435EA69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E44173-E152-9F71-6742-2A3ADED14F74}"/>
              </a:ext>
            </a:extLst>
          </p:cNvPr>
          <p:cNvSpPr>
            <a:spLocks noGrp="1"/>
          </p:cNvSpPr>
          <p:nvPr>
            <p:ph type="title"/>
          </p:nvPr>
        </p:nvSpPr>
        <p:spPr>
          <a:xfrm>
            <a:off x="457200" y="457200"/>
            <a:ext cx="11353800" cy="1005840"/>
          </a:xfrm>
        </p:spPr>
        <p:txBody>
          <a:bodyPr>
            <a:noAutofit/>
          </a:bodyPr>
          <a:lstStyle/>
          <a:p>
            <a:r>
              <a:rPr lang="en-US"/>
              <a:t>Beta Insights</a:t>
            </a:r>
          </a:p>
        </p:txBody>
      </p:sp>
      <p:sp>
        <p:nvSpPr>
          <p:cNvPr id="4" name="Text Placeholder 3">
            <a:extLst>
              <a:ext uri="{FF2B5EF4-FFF2-40B4-BE49-F238E27FC236}">
                <a16:creationId xmlns:a16="http://schemas.microsoft.com/office/drawing/2014/main" id="{69BB0E79-6199-E7D1-333C-AF89602C0057}"/>
              </a:ext>
            </a:extLst>
          </p:cNvPr>
          <p:cNvSpPr>
            <a:spLocks noGrp="1"/>
          </p:cNvSpPr>
          <p:nvPr>
            <p:ph type="body" idx="13"/>
          </p:nvPr>
        </p:nvSpPr>
        <p:spPr>
          <a:xfrm>
            <a:off x="457200" y="1463041"/>
            <a:ext cx="11356848" cy="707771"/>
          </a:xfrm>
        </p:spPr>
        <p:txBody>
          <a:bodyPr/>
          <a:lstStyle/>
          <a:p>
            <a:r>
              <a:rPr lang="en-US"/>
              <a:t>American Heritage Credit Union, Erie Federal Credit Union, Corry Federal Credit Union, Clearview Federal Credit Union and Omega Federal Credit Union</a:t>
            </a:r>
          </a:p>
        </p:txBody>
      </p:sp>
      <p:sp>
        <p:nvSpPr>
          <p:cNvPr id="9" name="Content Placeholder 8">
            <a:extLst>
              <a:ext uri="{FF2B5EF4-FFF2-40B4-BE49-F238E27FC236}">
                <a16:creationId xmlns:a16="http://schemas.microsoft.com/office/drawing/2014/main" id="{98FCB427-ED1F-1CA7-191C-C74AFEB817E2}"/>
              </a:ext>
            </a:extLst>
          </p:cNvPr>
          <p:cNvSpPr>
            <a:spLocks noGrp="1"/>
          </p:cNvSpPr>
          <p:nvPr>
            <p:ph idx="4294967295"/>
          </p:nvPr>
        </p:nvSpPr>
        <p:spPr>
          <a:xfrm>
            <a:off x="6376316" y="3149922"/>
            <a:ext cx="5295899" cy="2986617"/>
          </a:xfrm>
          <a:prstGeom prst="rect">
            <a:avLst/>
          </a:prstGeom>
        </p:spPr>
        <p:txBody>
          <a:bodyPr vert="horz" lIns="121920" tIns="60960" rIns="121920" bIns="60960" rtlCol="0" anchor="t">
            <a:normAutofit/>
          </a:bodyPr>
          <a:lstStyle/>
          <a:p>
            <a:pPr defTabSz="1219170"/>
            <a:r>
              <a:rPr lang="en-US" sz="2133">
                <a:solidFill>
                  <a:srgbClr val="000000"/>
                </a:solidFill>
                <a:latin typeface="+mj-lt"/>
                <a:ea typeface="ＭＳ Ｐゴシック"/>
              </a:rPr>
              <a:t>99% first attempt validation success rate</a:t>
            </a:r>
          </a:p>
          <a:p>
            <a:pPr defTabSz="1219170"/>
            <a:r>
              <a:rPr lang="en-US" sz="2133">
                <a:solidFill>
                  <a:srgbClr val="000000"/>
                </a:solidFill>
                <a:latin typeface="+mj-lt"/>
                <a:ea typeface="ＭＳ Ｐゴシック"/>
              </a:rPr>
              <a:t>100% of fraudulent IDs and AI generated deep fakes rejected</a:t>
            </a:r>
          </a:p>
          <a:p>
            <a:pPr defTabSz="1219170"/>
            <a:r>
              <a:rPr lang="en-US" sz="2133">
                <a:solidFill>
                  <a:srgbClr val="000000"/>
                </a:solidFill>
                <a:latin typeface="+mj-lt"/>
                <a:ea typeface="ＭＳ Ｐゴシック"/>
              </a:rPr>
              <a:t>Member time saved with stored validation: 48%</a:t>
            </a:r>
          </a:p>
          <a:p>
            <a:pPr defTabSz="1219170"/>
            <a:r>
              <a:rPr lang="en-US" sz="2133">
                <a:solidFill>
                  <a:srgbClr val="000000"/>
                </a:solidFill>
                <a:latin typeface="+mj-lt"/>
                <a:ea typeface="ＭＳ Ｐゴシック"/>
              </a:rPr>
              <a:t>Teller time saved: 26%</a:t>
            </a:r>
          </a:p>
        </p:txBody>
      </p:sp>
      <p:sp>
        <p:nvSpPr>
          <p:cNvPr id="3" name="Content Placeholder 2">
            <a:extLst>
              <a:ext uri="{FF2B5EF4-FFF2-40B4-BE49-F238E27FC236}">
                <a16:creationId xmlns:a16="http://schemas.microsoft.com/office/drawing/2014/main" id="{C08EBC14-E7D2-F667-0E05-598F544949E7}"/>
              </a:ext>
            </a:extLst>
          </p:cNvPr>
          <p:cNvSpPr>
            <a:spLocks noGrp="1"/>
          </p:cNvSpPr>
          <p:nvPr>
            <p:ph idx="4294967295"/>
          </p:nvPr>
        </p:nvSpPr>
        <p:spPr>
          <a:xfrm>
            <a:off x="450360" y="3149680"/>
            <a:ext cx="4870451" cy="1236133"/>
          </a:xfrm>
          <a:prstGeom prst="rect">
            <a:avLst/>
          </a:prstGeom>
        </p:spPr>
        <p:txBody>
          <a:bodyPr vert="horz" lIns="121920" tIns="60960" rIns="121920" bIns="60960" rtlCol="0" anchor="t">
            <a:noAutofit/>
          </a:bodyPr>
          <a:lstStyle/>
          <a:p>
            <a:r>
              <a:rPr lang="en-US" sz="2133">
                <a:solidFill>
                  <a:srgbClr val="000000"/>
                </a:solidFill>
                <a:latin typeface="+mj-lt"/>
                <a:ea typeface="ＭＳ Ｐゴシック"/>
              </a:rPr>
              <a:t>1K+ ID validations across 5 beta credit unions with locations in 3 states</a:t>
            </a:r>
          </a:p>
          <a:p>
            <a:r>
              <a:rPr lang="en-US" sz="2133">
                <a:solidFill>
                  <a:srgbClr val="000000"/>
                </a:solidFill>
                <a:latin typeface="+mj-lt"/>
                <a:ea typeface="ＭＳ Ｐゴシック"/>
              </a:rPr>
              <a:t>30+ different ID types</a:t>
            </a:r>
            <a:endParaRPr lang="en-US" sz="2133">
              <a:solidFill>
                <a:srgbClr val="000000"/>
              </a:solidFill>
              <a:latin typeface="+mj-lt"/>
            </a:endParaRPr>
          </a:p>
        </p:txBody>
      </p:sp>
      <p:sp>
        <p:nvSpPr>
          <p:cNvPr id="7" name="TextBox 6">
            <a:extLst>
              <a:ext uri="{FF2B5EF4-FFF2-40B4-BE49-F238E27FC236}">
                <a16:creationId xmlns:a16="http://schemas.microsoft.com/office/drawing/2014/main" id="{F14279DD-5B50-FD6C-D17E-C402564EB30C}"/>
              </a:ext>
            </a:extLst>
          </p:cNvPr>
          <p:cNvSpPr txBox="1"/>
          <p:nvPr/>
        </p:nvSpPr>
        <p:spPr>
          <a:xfrm>
            <a:off x="450361" y="2520949"/>
            <a:ext cx="5333471" cy="502766"/>
          </a:xfrm>
          <a:prstGeom prst="rect">
            <a:avLst/>
          </a:prstGeom>
          <a:noFill/>
        </p:spPr>
        <p:txBody>
          <a:bodyPr wrap="square" rtlCol="0">
            <a:spAutoFit/>
          </a:bodyPr>
          <a:lstStyle/>
          <a:p>
            <a:r>
              <a:rPr lang="en-US" sz="2667" b="1">
                <a:solidFill>
                  <a:schemeClr val="accent3"/>
                </a:solidFill>
                <a:latin typeface="Segoe UI" panose="020B0502040204020203" pitchFamily="34" charset="0"/>
                <a:cs typeface="Segoe UI" panose="020B0502040204020203" pitchFamily="34" charset="0"/>
              </a:rPr>
              <a:t>Beta Scenario</a:t>
            </a:r>
          </a:p>
        </p:txBody>
      </p:sp>
      <p:sp>
        <p:nvSpPr>
          <p:cNvPr id="8" name="TextBox 7">
            <a:extLst>
              <a:ext uri="{FF2B5EF4-FFF2-40B4-BE49-F238E27FC236}">
                <a16:creationId xmlns:a16="http://schemas.microsoft.com/office/drawing/2014/main" id="{92B4CEFF-D424-0E3C-25B4-EF388650AE0A}"/>
              </a:ext>
            </a:extLst>
          </p:cNvPr>
          <p:cNvSpPr txBox="1"/>
          <p:nvPr/>
        </p:nvSpPr>
        <p:spPr>
          <a:xfrm>
            <a:off x="6384237" y="2520949"/>
            <a:ext cx="4870175" cy="502766"/>
          </a:xfrm>
          <a:prstGeom prst="rect">
            <a:avLst/>
          </a:prstGeom>
          <a:noFill/>
        </p:spPr>
        <p:txBody>
          <a:bodyPr wrap="square" rtlCol="0">
            <a:spAutoFit/>
          </a:bodyPr>
          <a:lstStyle/>
          <a:p>
            <a:pPr algn="l"/>
            <a:r>
              <a:rPr lang="en-US" sz="2667" b="1">
                <a:solidFill>
                  <a:schemeClr val="accent3"/>
                </a:solidFill>
                <a:latin typeface="Segoe UI" panose="020B0502040204020203" pitchFamily="34" charset="0"/>
                <a:cs typeface="Segoe UI" panose="020B0502040204020203" pitchFamily="34" charset="0"/>
              </a:rPr>
              <a:t>Beta Metrics</a:t>
            </a:r>
          </a:p>
        </p:txBody>
      </p:sp>
      <p:cxnSp>
        <p:nvCxnSpPr>
          <p:cNvPr id="5" name="Straight Connector 4">
            <a:extLst>
              <a:ext uri="{FF2B5EF4-FFF2-40B4-BE49-F238E27FC236}">
                <a16:creationId xmlns:a16="http://schemas.microsoft.com/office/drawing/2014/main" id="{8E5BC269-0C26-C7CA-9B61-145AEC3119BE}"/>
              </a:ext>
            </a:extLst>
          </p:cNvPr>
          <p:cNvCxnSpPr>
            <a:cxnSpLocks/>
          </p:cNvCxnSpPr>
          <p:nvPr/>
        </p:nvCxnSpPr>
        <p:spPr>
          <a:xfrm>
            <a:off x="5815685" y="2616201"/>
            <a:ext cx="0" cy="3517900"/>
          </a:xfrm>
          <a:prstGeom prst="line">
            <a:avLst/>
          </a:prstGeom>
          <a:ln w="9525">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3410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F7A4E-36EE-4E06-9670-1C0588A303C2}"/>
              </a:ext>
            </a:extLst>
          </p:cNvPr>
          <p:cNvSpPr>
            <a:spLocks noGrp="1"/>
          </p:cNvSpPr>
          <p:nvPr>
            <p:ph type="title"/>
          </p:nvPr>
        </p:nvSpPr>
        <p:spPr>
          <a:xfrm>
            <a:off x="457200" y="457200"/>
            <a:ext cx="5407152" cy="1380836"/>
          </a:xfrm>
        </p:spPr>
        <p:txBody>
          <a:bodyPr>
            <a:noAutofit/>
          </a:bodyPr>
          <a:lstStyle/>
          <a:p>
            <a:r>
              <a:rPr lang="en-US"/>
              <a:t>Invest in Digital Capabilities and Protect Members from Account Takeover Fraud</a:t>
            </a:r>
          </a:p>
        </p:txBody>
      </p:sp>
      <p:sp>
        <p:nvSpPr>
          <p:cNvPr id="3" name="Subtitle 2">
            <a:extLst>
              <a:ext uri="{FF2B5EF4-FFF2-40B4-BE49-F238E27FC236}">
                <a16:creationId xmlns:a16="http://schemas.microsoft.com/office/drawing/2014/main" id="{BACC615A-DB5D-4585-B6AE-CEABBEA44BD6}"/>
              </a:ext>
            </a:extLst>
          </p:cNvPr>
          <p:cNvSpPr>
            <a:spLocks noGrp="1"/>
          </p:cNvSpPr>
          <p:nvPr>
            <p:ph sz="half" idx="1"/>
          </p:nvPr>
        </p:nvSpPr>
        <p:spPr>
          <a:xfrm>
            <a:off x="457201" y="2959100"/>
            <a:ext cx="4941248" cy="3259667"/>
          </a:xfrm>
        </p:spPr>
        <p:txBody>
          <a:bodyPr vert="horz" lIns="0" tIns="0" rIns="0" bIns="0" rtlCol="0" anchor="t">
            <a:noAutofit/>
          </a:bodyPr>
          <a:lstStyle/>
          <a:p>
            <a:pPr marL="0" indent="0">
              <a:buNone/>
            </a:pPr>
            <a:r>
              <a:rPr lang="en-US" err="1"/>
              <a:t>IDCheck</a:t>
            </a:r>
            <a:r>
              <a:rPr lang="en-US"/>
              <a:t> is a source to help </a:t>
            </a:r>
            <a:r>
              <a:rPr lang="en-US" b="1"/>
              <a:t>verify and prove a member's identity</a:t>
            </a:r>
            <a:r>
              <a:rPr lang="en-US"/>
              <a:t> to effectively </a:t>
            </a:r>
            <a:r>
              <a:rPr lang="en-US" b="1"/>
              <a:t>fight account takeover</a:t>
            </a:r>
            <a:r>
              <a:rPr lang="en-US"/>
              <a:t> and </a:t>
            </a:r>
            <a:r>
              <a:rPr lang="en-US" b="1"/>
              <a:t>identity theft in-branch fraud</a:t>
            </a:r>
            <a:r>
              <a:rPr lang="en-US"/>
              <a:t>.</a:t>
            </a:r>
          </a:p>
        </p:txBody>
      </p:sp>
      <p:sp>
        <p:nvSpPr>
          <p:cNvPr id="4" name="Footer Placeholder 2">
            <a:extLst>
              <a:ext uri="{FF2B5EF4-FFF2-40B4-BE49-F238E27FC236}">
                <a16:creationId xmlns:a16="http://schemas.microsoft.com/office/drawing/2014/main" id="{2A6285F9-6919-2FD2-29AF-1E71BDF8CBBE}"/>
              </a:ext>
            </a:extLst>
          </p:cNvPr>
          <p:cNvSpPr txBox="1">
            <a:spLocks/>
          </p:cNvSpPr>
          <p:nvPr/>
        </p:nvSpPr>
        <p:spPr>
          <a:xfrm>
            <a:off x="457201" y="6183886"/>
            <a:ext cx="5532204" cy="216916"/>
          </a:xfrm>
          <a:prstGeom prst="rect">
            <a:avLst/>
          </a:prstGeo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pic>
        <p:nvPicPr>
          <p:cNvPr id="5" name="Graphic 4">
            <a:extLst>
              <a:ext uri="{FF2B5EF4-FFF2-40B4-BE49-F238E27FC236}">
                <a16:creationId xmlns:a16="http://schemas.microsoft.com/office/drawing/2014/main" id="{848E3A5A-45C4-CADB-686B-00737CE7794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7382940" y="1600200"/>
            <a:ext cx="3657600" cy="3657600"/>
          </a:xfrm>
          <a:prstGeom prst="rect">
            <a:avLst/>
          </a:prstGeom>
        </p:spPr>
      </p:pic>
    </p:spTree>
    <p:extLst>
      <p:ext uri="{BB962C8B-B14F-4D97-AF65-F5344CB8AC3E}">
        <p14:creationId xmlns:p14="http://schemas.microsoft.com/office/powerpoint/2010/main" val="3364773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Comprehensive Identification and Authentication Solutions Help Protect Vulnerable Member Moments from Account Takeover Fraud</a:t>
            </a:r>
          </a:p>
        </p:txBody>
      </p:sp>
      <p:sp>
        <p:nvSpPr>
          <p:cNvPr id="10" name="TextBox 9">
            <a:extLst>
              <a:ext uri="{FF2B5EF4-FFF2-40B4-BE49-F238E27FC236}">
                <a16:creationId xmlns:a16="http://schemas.microsoft.com/office/drawing/2014/main" id="{A637E20D-5CAE-42EE-9C73-2B34E2AAFF37}"/>
              </a:ext>
            </a:extLst>
          </p:cNvPr>
          <p:cNvSpPr txBox="1"/>
          <p:nvPr/>
        </p:nvSpPr>
        <p:spPr>
          <a:xfrm>
            <a:off x="6971308" y="2534484"/>
            <a:ext cx="4839693" cy="615553"/>
          </a:xfrm>
          <a:prstGeom prst="rect">
            <a:avLst/>
          </a:prstGeom>
          <a:noFill/>
        </p:spPr>
        <p:txBody>
          <a:bodyPr wrap="square" rtlCol="0" anchor="ctr">
            <a:spAutoFit/>
          </a:bodyPr>
          <a:lstStyle/>
          <a:p>
            <a:r>
              <a:rPr lang="en-US" sz="2000" b="1">
                <a:solidFill>
                  <a:schemeClr val="accent3"/>
                </a:solidFill>
                <a:latin typeface="Segoe UI"/>
                <a:ea typeface="Verdana" panose="020B0604030504040204" pitchFamily="34" charset="0"/>
                <a:cs typeface="Verdana" panose="020B0604030504040204" pitchFamily="34" charset="0"/>
              </a:rPr>
              <a:t>Identification: Verifying who you are</a:t>
            </a:r>
          </a:p>
          <a:p>
            <a:r>
              <a:rPr lang="en-US" sz="1400">
                <a:solidFill>
                  <a:srgbClr val="000000"/>
                </a:solidFill>
                <a:latin typeface="Segoe UI"/>
                <a:ea typeface="Verdana" panose="020B0604030504040204" pitchFamily="34" charset="0"/>
                <a:cs typeface="Verdana" panose="020B0604030504040204" pitchFamily="34" charset="0"/>
              </a:rPr>
              <a:t> </a:t>
            </a:r>
          </a:p>
        </p:txBody>
      </p:sp>
      <p:sp>
        <p:nvSpPr>
          <p:cNvPr id="11" name="TextBox 10">
            <a:extLst>
              <a:ext uri="{FF2B5EF4-FFF2-40B4-BE49-F238E27FC236}">
                <a16:creationId xmlns:a16="http://schemas.microsoft.com/office/drawing/2014/main" id="{8B87B75F-E95E-4D5D-9EE8-76E717CDC713}"/>
              </a:ext>
            </a:extLst>
          </p:cNvPr>
          <p:cNvSpPr txBox="1"/>
          <p:nvPr/>
        </p:nvSpPr>
        <p:spPr>
          <a:xfrm>
            <a:off x="7035042" y="4599853"/>
            <a:ext cx="4775959" cy="400110"/>
          </a:xfrm>
          <a:prstGeom prst="rect">
            <a:avLst/>
          </a:prstGeom>
          <a:noFill/>
        </p:spPr>
        <p:txBody>
          <a:bodyPr wrap="square" rtlCol="0" anchor="ctr">
            <a:spAutoFit/>
          </a:bodyPr>
          <a:lstStyle/>
          <a:p>
            <a:r>
              <a:rPr lang="en-US" sz="2000" b="1">
                <a:solidFill>
                  <a:schemeClr val="accent3"/>
                </a:solidFill>
                <a:latin typeface="Segoe UI"/>
                <a:ea typeface="Verdana" panose="020B0604030504040204" pitchFamily="34" charset="0"/>
              </a:rPr>
              <a:t>Authentication: Proving who you are</a:t>
            </a:r>
          </a:p>
        </p:txBody>
      </p:sp>
      <p:sp>
        <p:nvSpPr>
          <p:cNvPr id="17" name="TextBox 16">
            <a:extLst>
              <a:ext uri="{FF2B5EF4-FFF2-40B4-BE49-F238E27FC236}">
                <a16:creationId xmlns:a16="http://schemas.microsoft.com/office/drawing/2014/main" id="{4BA9CB17-600B-BA5C-2CEA-90B6E1DBCD73}"/>
              </a:ext>
            </a:extLst>
          </p:cNvPr>
          <p:cNvSpPr txBox="1"/>
          <p:nvPr/>
        </p:nvSpPr>
        <p:spPr>
          <a:xfrm>
            <a:off x="7035043" y="2957389"/>
            <a:ext cx="4172708" cy="830997"/>
          </a:xfrm>
          <a:prstGeom prst="rect">
            <a:avLst/>
          </a:prstGeom>
          <a:noFill/>
        </p:spPr>
        <p:txBody>
          <a:bodyPr wrap="square" lIns="91440" tIns="45720" rIns="91440" bIns="45720" rtlCol="0" anchor="t">
            <a:spAutoFit/>
          </a:bodyPr>
          <a:lstStyle/>
          <a:p>
            <a:r>
              <a:rPr lang="en-US" sz="1600">
                <a:solidFill>
                  <a:srgbClr val="000000"/>
                </a:solidFill>
                <a:latin typeface="Segoe UI"/>
              </a:rPr>
              <a:t>Driver’s license, name, member number, account number, card number, phone number, etc.   </a:t>
            </a:r>
            <a:endParaRPr lang="en-US" sz="1600">
              <a:solidFill>
                <a:srgbClr val="000000"/>
              </a:solidFill>
              <a:highlight>
                <a:srgbClr val="FFFF00"/>
              </a:highlight>
              <a:latin typeface="Segoe UI"/>
            </a:endParaRPr>
          </a:p>
        </p:txBody>
      </p:sp>
      <p:sp>
        <p:nvSpPr>
          <p:cNvPr id="18" name="TextBox 17">
            <a:extLst>
              <a:ext uri="{FF2B5EF4-FFF2-40B4-BE49-F238E27FC236}">
                <a16:creationId xmlns:a16="http://schemas.microsoft.com/office/drawing/2014/main" id="{752AFDCB-3BF1-582B-3377-0FAAC493483F}"/>
              </a:ext>
            </a:extLst>
          </p:cNvPr>
          <p:cNvSpPr txBox="1"/>
          <p:nvPr/>
        </p:nvSpPr>
        <p:spPr>
          <a:xfrm>
            <a:off x="7035044" y="5033781"/>
            <a:ext cx="3565225" cy="338554"/>
          </a:xfrm>
          <a:prstGeom prst="rect">
            <a:avLst/>
          </a:prstGeom>
          <a:noFill/>
        </p:spPr>
        <p:txBody>
          <a:bodyPr wrap="square" lIns="91440" tIns="45720" rIns="91440" bIns="45720" rtlCol="0" anchor="t">
            <a:spAutoFit/>
          </a:bodyPr>
          <a:lstStyle/>
          <a:p>
            <a:r>
              <a:rPr lang="en-US" sz="1600">
                <a:solidFill>
                  <a:srgbClr val="000000"/>
                </a:solidFill>
                <a:latin typeface="Segoe UI"/>
              </a:rPr>
              <a:t>OTP, QR code, biometric data, etc. </a:t>
            </a:r>
          </a:p>
        </p:txBody>
      </p:sp>
      <p:sp>
        <p:nvSpPr>
          <p:cNvPr id="21" name="TextBox 20">
            <a:extLst>
              <a:ext uri="{FF2B5EF4-FFF2-40B4-BE49-F238E27FC236}">
                <a16:creationId xmlns:a16="http://schemas.microsoft.com/office/drawing/2014/main" id="{6C5B3A4D-BBA0-C42A-3ED3-B66B9157A67A}"/>
              </a:ext>
            </a:extLst>
          </p:cNvPr>
          <p:cNvSpPr txBox="1"/>
          <p:nvPr/>
        </p:nvSpPr>
        <p:spPr>
          <a:xfrm>
            <a:off x="872730" y="2610257"/>
            <a:ext cx="1157469" cy="261610"/>
          </a:xfrm>
          <a:prstGeom prst="rect">
            <a:avLst/>
          </a:prstGeom>
          <a:noFill/>
        </p:spPr>
        <p:txBody>
          <a:bodyPr wrap="square" rtlCol="0">
            <a:spAutoFit/>
          </a:bodyPr>
          <a:lstStyle/>
          <a:p>
            <a:pPr algn="ctr"/>
            <a:r>
              <a:rPr lang="en-US" sz="1100" b="1">
                <a:latin typeface="Segoe UI"/>
              </a:rPr>
              <a:t>Digital &amp; web</a:t>
            </a:r>
          </a:p>
        </p:txBody>
      </p:sp>
      <p:sp>
        <p:nvSpPr>
          <p:cNvPr id="22" name="TextBox 21">
            <a:extLst>
              <a:ext uri="{FF2B5EF4-FFF2-40B4-BE49-F238E27FC236}">
                <a16:creationId xmlns:a16="http://schemas.microsoft.com/office/drawing/2014/main" id="{5378F070-EA8E-F0FD-D1AC-5CEEAF60E357}"/>
              </a:ext>
            </a:extLst>
          </p:cNvPr>
          <p:cNvSpPr txBox="1"/>
          <p:nvPr/>
        </p:nvSpPr>
        <p:spPr>
          <a:xfrm>
            <a:off x="2510024" y="2617541"/>
            <a:ext cx="1157469" cy="430887"/>
          </a:xfrm>
          <a:prstGeom prst="rect">
            <a:avLst/>
          </a:prstGeom>
          <a:noFill/>
        </p:spPr>
        <p:txBody>
          <a:bodyPr wrap="square" rtlCol="0">
            <a:spAutoFit/>
          </a:bodyPr>
          <a:lstStyle/>
          <a:p>
            <a:pPr algn="ctr"/>
            <a:r>
              <a:rPr lang="en-US" sz="1100" b="1">
                <a:latin typeface="Segoe UI"/>
              </a:rPr>
              <a:t>Debit/credit transaction</a:t>
            </a:r>
          </a:p>
        </p:txBody>
      </p:sp>
      <p:sp>
        <p:nvSpPr>
          <p:cNvPr id="23" name="TextBox 22">
            <a:extLst>
              <a:ext uri="{FF2B5EF4-FFF2-40B4-BE49-F238E27FC236}">
                <a16:creationId xmlns:a16="http://schemas.microsoft.com/office/drawing/2014/main" id="{624C7C03-3335-C222-EE17-5441816BCC2F}"/>
              </a:ext>
            </a:extLst>
          </p:cNvPr>
          <p:cNvSpPr txBox="1"/>
          <p:nvPr/>
        </p:nvSpPr>
        <p:spPr>
          <a:xfrm>
            <a:off x="4071486" y="2610256"/>
            <a:ext cx="1157469" cy="261610"/>
          </a:xfrm>
          <a:prstGeom prst="rect">
            <a:avLst/>
          </a:prstGeom>
          <a:noFill/>
        </p:spPr>
        <p:txBody>
          <a:bodyPr wrap="square" rtlCol="0">
            <a:spAutoFit/>
          </a:bodyPr>
          <a:lstStyle/>
          <a:p>
            <a:pPr algn="ctr"/>
            <a:r>
              <a:rPr lang="en-US" sz="1100" b="1">
                <a:latin typeface="Segoe UI"/>
              </a:rPr>
              <a:t>Login</a:t>
            </a:r>
          </a:p>
        </p:txBody>
      </p:sp>
      <p:sp>
        <p:nvSpPr>
          <p:cNvPr id="24" name="TextBox 23">
            <a:extLst>
              <a:ext uri="{FF2B5EF4-FFF2-40B4-BE49-F238E27FC236}">
                <a16:creationId xmlns:a16="http://schemas.microsoft.com/office/drawing/2014/main" id="{D7773613-D8CD-B747-918E-E513DDC064E9}"/>
              </a:ext>
            </a:extLst>
          </p:cNvPr>
          <p:cNvSpPr txBox="1"/>
          <p:nvPr/>
        </p:nvSpPr>
        <p:spPr>
          <a:xfrm>
            <a:off x="374924" y="4075327"/>
            <a:ext cx="1157469" cy="261610"/>
          </a:xfrm>
          <a:prstGeom prst="rect">
            <a:avLst/>
          </a:prstGeom>
          <a:noFill/>
        </p:spPr>
        <p:txBody>
          <a:bodyPr wrap="square" rtlCol="0">
            <a:spAutoFit/>
          </a:bodyPr>
          <a:lstStyle/>
          <a:p>
            <a:pPr algn="ctr"/>
            <a:r>
              <a:rPr lang="en-US" sz="1100" b="1">
                <a:latin typeface="Segoe UI"/>
              </a:rPr>
              <a:t>Payments</a:t>
            </a:r>
          </a:p>
        </p:txBody>
      </p:sp>
      <p:sp>
        <p:nvSpPr>
          <p:cNvPr id="25" name="TextBox 24">
            <a:extLst>
              <a:ext uri="{FF2B5EF4-FFF2-40B4-BE49-F238E27FC236}">
                <a16:creationId xmlns:a16="http://schemas.microsoft.com/office/drawing/2014/main" id="{541CAAC9-FCE9-F786-4092-942A5CB67810}"/>
              </a:ext>
            </a:extLst>
          </p:cNvPr>
          <p:cNvSpPr txBox="1"/>
          <p:nvPr/>
        </p:nvSpPr>
        <p:spPr>
          <a:xfrm>
            <a:off x="1805024" y="4079751"/>
            <a:ext cx="1157469" cy="261610"/>
          </a:xfrm>
          <a:prstGeom prst="rect">
            <a:avLst/>
          </a:prstGeom>
          <a:noFill/>
        </p:spPr>
        <p:txBody>
          <a:bodyPr wrap="square" rtlCol="0">
            <a:spAutoFit/>
          </a:bodyPr>
          <a:lstStyle/>
          <a:p>
            <a:pPr algn="ctr"/>
            <a:r>
              <a:rPr lang="en-US" sz="1100" b="1">
                <a:latin typeface="Segoe UI"/>
              </a:rPr>
              <a:t>Bill pay</a:t>
            </a:r>
          </a:p>
        </p:txBody>
      </p:sp>
      <p:sp>
        <p:nvSpPr>
          <p:cNvPr id="26" name="TextBox 25">
            <a:extLst>
              <a:ext uri="{FF2B5EF4-FFF2-40B4-BE49-F238E27FC236}">
                <a16:creationId xmlns:a16="http://schemas.microsoft.com/office/drawing/2014/main" id="{2A233B02-78F3-A45F-1825-BE966AC15E82}"/>
              </a:ext>
            </a:extLst>
          </p:cNvPr>
          <p:cNvSpPr txBox="1"/>
          <p:nvPr/>
        </p:nvSpPr>
        <p:spPr>
          <a:xfrm>
            <a:off x="3292046" y="4079751"/>
            <a:ext cx="1157469" cy="430887"/>
          </a:xfrm>
          <a:prstGeom prst="rect">
            <a:avLst/>
          </a:prstGeom>
          <a:noFill/>
        </p:spPr>
        <p:txBody>
          <a:bodyPr wrap="square" rtlCol="0">
            <a:spAutoFit/>
          </a:bodyPr>
          <a:lstStyle/>
          <a:p>
            <a:pPr algn="ctr"/>
            <a:r>
              <a:rPr lang="en-US" sz="1100" b="1">
                <a:latin typeface="Segoe UI"/>
              </a:rPr>
              <a:t>P2P transaction</a:t>
            </a:r>
          </a:p>
        </p:txBody>
      </p:sp>
      <p:sp>
        <p:nvSpPr>
          <p:cNvPr id="27" name="TextBox 26">
            <a:extLst>
              <a:ext uri="{FF2B5EF4-FFF2-40B4-BE49-F238E27FC236}">
                <a16:creationId xmlns:a16="http://schemas.microsoft.com/office/drawing/2014/main" id="{020D55EB-C4E4-2257-5A02-386E3D880592}"/>
              </a:ext>
            </a:extLst>
          </p:cNvPr>
          <p:cNvSpPr txBox="1"/>
          <p:nvPr/>
        </p:nvSpPr>
        <p:spPr>
          <a:xfrm>
            <a:off x="644341" y="5647766"/>
            <a:ext cx="1578407" cy="261610"/>
          </a:xfrm>
          <a:prstGeom prst="rect">
            <a:avLst/>
          </a:prstGeom>
          <a:noFill/>
        </p:spPr>
        <p:txBody>
          <a:bodyPr wrap="square" rtlCol="0">
            <a:spAutoFit/>
          </a:bodyPr>
          <a:lstStyle/>
          <a:p>
            <a:pPr algn="ctr"/>
            <a:r>
              <a:rPr lang="en-US" sz="1100" b="1">
                <a:latin typeface="Segoe UI"/>
              </a:rPr>
              <a:t>Account update</a:t>
            </a:r>
          </a:p>
        </p:txBody>
      </p:sp>
      <p:sp>
        <p:nvSpPr>
          <p:cNvPr id="28" name="TextBox 27">
            <a:extLst>
              <a:ext uri="{FF2B5EF4-FFF2-40B4-BE49-F238E27FC236}">
                <a16:creationId xmlns:a16="http://schemas.microsoft.com/office/drawing/2014/main" id="{EB2ADEA3-3480-EA33-5F58-D3C5BA7827F0}"/>
              </a:ext>
            </a:extLst>
          </p:cNvPr>
          <p:cNvSpPr txBox="1"/>
          <p:nvPr/>
        </p:nvSpPr>
        <p:spPr>
          <a:xfrm>
            <a:off x="2406495" y="5647766"/>
            <a:ext cx="1284088" cy="261610"/>
          </a:xfrm>
          <a:prstGeom prst="rect">
            <a:avLst/>
          </a:prstGeom>
          <a:noFill/>
        </p:spPr>
        <p:txBody>
          <a:bodyPr wrap="square" rtlCol="0">
            <a:spAutoFit/>
          </a:bodyPr>
          <a:lstStyle/>
          <a:p>
            <a:pPr algn="ctr"/>
            <a:r>
              <a:rPr lang="en-US" sz="1100" b="1">
                <a:latin typeface="Segoe UI"/>
              </a:rPr>
              <a:t>Shared branch</a:t>
            </a:r>
          </a:p>
        </p:txBody>
      </p:sp>
      <p:sp>
        <p:nvSpPr>
          <p:cNvPr id="29" name="TextBox 28">
            <a:extLst>
              <a:ext uri="{FF2B5EF4-FFF2-40B4-BE49-F238E27FC236}">
                <a16:creationId xmlns:a16="http://schemas.microsoft.com/office/drawing/2014/main" id="{0EE752B7-04E6-1E16-F52F-F774A53AF70A}"/>
              </a:ext>
            </a:extLst>
          </p:cNvPr>
          <p:cNvSpPr txBox="1"/>
          <p:nvPr/>
        </p:nvSpPr>
        <p:spPr>
          <a:xfrm>
            <a:off x="4071486" y="5647764"/>
            <a:ext cx="1157469" cy="261610"/>
          </a:xfrm>
          <a:prstGeom prst="rect">
            <a:avLst/>
          </a:prstGeom>
          <a:noFill/>
        </p:spPr>
        <p:txBody>
          <a:bodyPr wrap="square" rtlCol="0">
            <a:spAutoFit/>
          </a:bodyPr>
          <a:lstStyle/>
          <a:p>
            <a:pPr algn="ctr"/>
            <a:r>
              <a:rPr lang="en-US" sz="1100" b="1">
                <a:latin typeface="Segoe UI"/>
              </a:rPr>
              <a:t>Phone call</a:t>
            </a:r>
          </a:p>
        </p:txBody>
      </p:sp>
      <p:sp>
        <p:nvSpPr>
          <p:cNvPr id="30" name="TextBox 29">
            <a:extLst>
              <a:ext uri="{FF2B5EF4-FFF2-40B4-BE49-F238E27FC236}">
                <a16:creationId xmlns:a16="http://schemas.microsoft.com/office/drawing/2014/main" id="{D6E59246-FA93-A2B5-BE8B-4948A6D8E745}"/>
              </a:ext>
            </a:extLst>
          </p:cNvPr>
          <p:cNvSpPr txBox="1"/>
          <p:nvPr/>
        </p:nvSpPr>
        <p:spPr>
          <a:xfrm>
            <a:off x="4731538" y="4058888"/>
            <a:ext cx="1157469" cy="261610"/>
          </a:xfrm>
          <a:prstGeom prst="rect">
            <a:avLst/>
          </a:prstGeom>
          <a:noFill/>
        </p:spPr>
        <p:txBody>
          <a:bodyPr wrap="square" rtlCol="0">
            <a:spAutoFit/>
          </a:bodyPr>
          <a:lstStyle/>
          <a:p>
            <a:pPr algn="ctr"/>
            <a:r>
              <a:rPr lang="en-US" sz="1100" b="1">
                <a:latin typeface="Segoe UI"/>
              </a:rPr>
              <a:t>In-person</a:t>
            </a:r>
          </a:p>
        </p:txBody>
      </p:sp>
      <p:sp>
        <p:nvSpPr>
          <p:cNvPr id="58" name="Freeform: Shape 57">
            <a:extLst>
              <a:ext uri="{FF2B5EF4-FFF2-40B4-BE49-F238E27FC236}">
                <a16:creationId xmlns:a16="http://schemas.microsoft.com/office/drawing/2014/main" id="{1D99FFB4-F526-8428-1CF2-4D7A910E909F}"/>
              </a:ext>
            </a:extLst>
          </p:cNvPr>
          <p:cNvSpPr/>
          <p:nvPr/>
        </p:nvSpPr>
        <p:spPr>
          <a:xfrm>
            <a:off x="4800671" y="1826699"/>
            <a:ext cx="685800" cy="685800"/>
          </a:xfrm>
          <a:custGeom>
            <a:avLst/>
            <a:gdLst>
              <a:gd name="connsiteX0" fmla="*/ 0 w 685800"/>
              <a:gd name="connsiteY0" fmla="*/ 0 h 685800"/>
              <a:gd name="connsiteX1" fmla="*/ 685800 w 685800"/>
              <a:gd name="connsiteY1" fmla="*/ 0 h 685800"/>
              <a:gd name="connsiteX2" fmla="*/ 685800 w 685800"/>
              <a:gd name="connsiteY2" fmla="*/ 685800 h 685800"/>
              <a:gd name="connsiteX3" fmla="*/ 0 w 685800"/>
              <a:gd name="connsiteY3" fmla="*/ 685800 h 685800"/>
            </a:gdLst>
            <a:ahLst/>
            <a:cxnLst>
              <a:cxn ang="0">
                <a:pos x="connsiteX0" y="connsiteY0"/>
              </a:cxn>
              <a:cxn ang="0">
                <a:pos x="connsiteX1" y="connsiteY1"/>
              </a:cxn>
              <a:cxn ang="0">
                <a:pos x="connsiteX2" y="connsiteY2"/>
              </a:cxn>
              <a:cxn ang="0">
                <a:pos x="connsiteX3" y="connsiteY3"/>
              </a:cxn>
            </a:cxnLst>
            <a:rect l="l" t="t" r="r" b="b"/>
            <a:pathLst>
              <a:path w="685800" h="685800">
                <a:moveTo>
                  <a:pt x="0" y="0"/>
                </a:moveTo>
                <a:lnTo>
                  <a:pt x="685800" y="0"/>
                </a:lnTo>
                <a:lnTo>
                  <a:pt x="685800" y="685800"/>
                </a:lnTo>
                <a:lnTo>
                  <a:pt x="0" y="685800"/>
                </a:lnTo>
                <a:close/>
              </a:path>
            </a:pathLst>
          </a:custGeom>
          <a:no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2400">
              <a:solidFill>
                <a:srgbClr val="000000"/>
              </a:solidFill>
              <a:latin typeface="Segoe UI"/>
            </a:endParaRPr>
          </a:p>
        </p:txBody>
      </p:sp>
      <p:sp>
        <p:nvSpPr>
          <p:cNvPr id="151" name="Footer Placeholder 2">
            <a:extLst>
              <a:ext uri="{FF2B5EF4-FFF2-40B4-BE49-F238E27FC236}">
                <a16:creationId xmlns:a16="http://schemas.microsoft.com/office/drawing/2014/main" id="{E6C21400-C57E-63D3-0B49-9CAC0916DBCE}"/>
              </a:ext>
            </a:extLst>
          </p:cNvPr>
          <p:cNvSpPr txBox="1">
            <a:spLocks/>
          </p:cNvSpPr>
          <p:nvPr/>
        </p:nvSpPr>
        <p:spPr>
          <a:xfrm>
            <a:off x="457201" y="6131817"/>
            <a:ext cx="5532204" cy="216916"/>
          </a:xfrm>
          <a:prstGeom prst="rect">
            <a:avLst/>
          </a:prstGeom>
        </p:spPr>
        <p:txBody>
          <a:bodyPr l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sp>
        <p:nvSpPr>
          <p:cNvPr id="3" name="TextBox 2">
            <a:extLst>
              <a:ext uri="{FF2B5EF4-FFF2-40B4-BE49-F238E27FC236}">
                <a16:creationId xmlns:a16="http://schemas.microsoft.com/office/drawing/2014/main" id="{2760B0BF-26F9-4DD2-621B-E0C7589D8FB0}"/>
              </a:ext>
            </a:extLst>
          </p:cNvPr>
          <p:cNvSpPr txBox="1"/>
          <p:nvPr/>
        </p:nvSpPr>
        <p:spPr>
          <a:xfrm>
            <a:off x="6374999" y="2234371"/>
            <a:ext cx="817677" cy="913007"/>
          </a:xfrm>
          <a:prstGeom prst="rect">
            <a:avLst/>
          </a:prstGeom>
          <a:noFill/>
        </p:spPr>
        <p:txBody>
          <a:bodyPr wrap="square" lIns="182880" rIns="182880" rtlCol="0">
            <a:spAutoFit/>
          </a:bodyPr>
          <a:lstStyle/>
          <a:p>
            <a:pPr algn="ctr"/>
            <a:r>
              <a:rPr lang="en-US" sz="5333" b="1">
                <a:solidFill>
                  <a:schemeClr val="accent3"/>
                </a:solidFill>
                <a:latin typeface="Segoe UI"/>
              </a:rPr>
              <a:t>1</a:t>
            </a:r>
            <a:endParaRPr lang="en-US" sz="5333" b="1">
              <a:solidFill>
                <a:schemeClr val="accent3"/>
              </a:solidFill>
              <a:latin typeface="Franklin Gothic Book" panose="020B0503020102020204" pitchFamily="34" charset="0"/>
              <a:ea typeface="Verdana" panose="020B0604030504040204" pitchFamily="34" charset="0"/>
              <a:cs typeface="Verdana" panose="020B0604030504040204" pitchFamily="34" charset="0"/>
            </a:endParaRPr>
          </a:p>
        </p:txBody>
      </p:sp>
      <p:sp>
        <p:nvSpPr>
          <p:cNvPr id="4" name="TextBox 3">
            <a:extLst>
              <a:ext uri="{FF2B5EF4-FFF2-40B4-BE49-F238E27FC236}">
                <a16:creationId xmlns:a16="http://schemas.microsoft.com/office/drawing/2014/main" id="{9A6D4ED6-0A2C-3778-69DF-C24BED3067A7}"/>
              </a:ext>
            </a:extLst>
          </p:cNvPr>
          <p:cNvSpPr txBox="1"/>
          <p:nvPr/>
        </p:nvSpPr>
        <p:spPr>
          <a:xfrm>
            <a:off x="6374999" y="4283443"/>
            <a:ext cx="817677" cy="913007"/>
          </a:xfrm>
          <a:prstGeom prst="rect">
            <a:avLst/>
          </a:prstGeom>
          <a:noFill/>
        </p:spPr>
        <p:txBody>
          <a:bodyPr wrap="square" lIns="182880" rIns="182880" rtlCol="0">
            <a:spAutoFit/>
          </a:bodyPr>
          <a:lstStyle/>
          <a:p>
            <a:pPr algn="ctr"/>
            <a:r>
              <a:rPr lang="en-US" sz="5333" b="1">
                <a:solidFill>
                  <a:schemeClr val="accent3"/>
                </a:solidFill>
                <a:latin typeface="Segoe UI"/>
              </a:rPr>
              <a:t>2</a:t>
            </a:r>
            <a:endParaRPr lang="en-US" sz="5333" b="1">
              <a:solidFill>
                <a:schemeClr val="accent3"/>
              </a:solidFill>
              <a:latin typeface="Franklin Gothic Book" panose="020B0503020102020204" pitchFamily="34" charset="0"/>
              <a:ea typeface="Verdana" panose="020B0604030504040204" pitchFamily="34" charset="0"/>
              <a:cs typeface="Verdana" panose="020B0604030504040204" pitchFamily="34" charset="0"/>
            </a:endParaRPr>
          </a:p>
        </p:txBody>
      </p:sp>
      <p:pic>
        <p:nvPicPr>
          <p:cNvPr id="5" name="Graphic 4">
            <a:extLst>
              <a:ext uri="{FF2B5EF4-FFF2-40B4-BE49-F238E27FC236}">
                <a16:creationId xmlns:a16="http://schemas.microsoft.com/office/drawing/2014/main" id="{714E7FEC-000A-06FC-EC6C-4D1CE6DB902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038693" y="1706772"/>
            <a:ext cx="914400" cy="914400"/>
          </a:xfrm>
          <a:prstGeom prst="rect">
            <a:avLst/>
          </a:prstGeom>
        </p:spPr>
      </p:pic>
      <p:pic>
        <p:nvPicPr>
          <p:cNvPr id="6" name="Graphic 5">
            <a:extLst>
              <a:ext uri="{FF2B5EF4-FFF2-40B4-BE49-F238E27FC236}">
                <a16:creationId xmlns:a16="http://schemas.microsoft.com/office/drawing/2014/main" id="{EB67E760-022E-BF8A-3337-CD0D1C1CF18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640573" y="1714111"/>
            <a:ext cx="914400" cy="914400"/>
          </a:xfrm>
          <a:prstGeom prst="rect">
            <a:avLst/>
          </a:prstGeom>
        </p:spPr>
      </p:pic>
      <p:pic>
        <p:nvPicPr>
          <p:cNvPr id="7" name="Graphic 6">
            <a:extLst>
              <a:ext uri="{FF2B5EF4-FFF2-40B4-BE49-F238E27FC236}">
                <a16:creationId xmlns:a16="http://schemas.microsoft.com/office/drawing/2014/main" id="{C3E9E45A-7DF9-9388-95D7-DBEBA1BD1614}"/>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4216556" y="1725312"/>
            <a:ext cx="914400" cy="914400"/>
          </a:xfrm>
          <a:prstGeom prst="rect">
            <a:avLst/>
          </a:prstGeom>
        </p:spPr>
      </p:pic>
      <p:pic>
        <p:nvPicPr>
          <p:cNvPr id="12" name="Graphic 11">
            <a:extLst>
              <a:ext uri="{FF2B5EF4-FFF2-40B4-BE49-F238E27FC236}">
                <a16:creationId xmlns:a16="http://schemas.microsoft.com/office/drawing/2014/main" id="{A844B8C6-F15A-E880-0766-ADC43570498E}"/>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510132" y="3198769"/>
            <a:ext cx="914400" cy="914400"/>
          </a:xfrm>
          <a:prstGeom prst="rect">
            <a:avLst/>
          </a:prstGeom>
        </p:spPr>
      </p:pic>
      <p:pic>
        <p:nvPicPr>
          <p:cNvPr id="13" name="Graphic 12">
            <a:extLst>
              <a:ext uri="{FF2B5EF4-FFF2-40B4-BE49-F238E27FC236}">
                <a16:creationId xmlns:a16="http://schemas.microsoft.com/office/drawing/2014/main" id="{96C69803-2186-316E-B5B1-323EFF3EE348}"/>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913928" y="3197253"/>
            <a:ext cx="914400" cy="914400"/>
          </a:xfrm>
          <a:prstGeom prst="rect">
            <a:avLst/>
          </a:prstGeom>
        </p:spPr>
      </p:pic>
      <p:pic>
        <p:nvPicPr>
          <p:cNvPr id="14" name="Graphic 13">
            <a:extLst>
              <a:ext uri="{FF2B5EF4-FFF2-40B4-BE49-F238E27FC236}">
                <a16:creationId xmlns:a16="http://schemas.microsoft.com/office/drawing/2014/main" id="{754B9855-2891-DB54-5178-AB794368B4E4}"/>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3417267" y="3263820"/>
            <a:ext cx="914400" cy="914400"/>
          </a:xfrm>
          <a:prstGeom prst="rect">
            <a:avLst/>
          </a:prstGeom>
        </p:spPr>
      </p:pic>
      <p:pic>
        <p:nvPicPr>
          <p:cNvPr id="16" name="Graphic 15">
            <a:extLst>
              <a:ext uri="{FF2B5EF4-FFF2-40B4-BE49-F238E27FC236}">
                <a16:creationId xmlns:a16="http://schemas.microsoft.com/office/drawing/2014/main" id="{8537AA10-BDDD-2D80-2E82-B0E3A5EFF5D6}"/>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4841863" y="3158659"/>
            <a:ext cx="914400" cy="914400"/>
          </a:xfrm>
          <a:prstGeom prst="rect">
            <a:avLst/>
          </a:prstGeom>
        </p:spPr>
      </p:pic>
      <p:pic>
        <p:nvPicPr>
          <p:cNvPr id="19" name="Graphic 18">
            <a:extLst>
              <a:ext uri="{FF2B5EF4-FFF2-40B4-BE49-F238E27FC236}">
                <a16:creationId xmlns:a16="http://schemas.microsoft.com/office/drawing/2014/main" id="{DF43C4AB-6B7D-1429-B8A5-57214844E458}"/>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030973" y="4794777"/>
            <a:ext cx="914400" cy="914400"/>
          </a:xfrm>
          <a:prstGeom prst="rect">
            <a:avLst/>
          </a:prstGeom>
        </p:spPr>
      </p:pic>
      <p:pic>
        <p:nvPicPr>
          <p:cNvPr id="20" name="Graphic 19">
            <a:extLst>
              <a:ext uri="{FF2B5EF4-FFF2-40B4-BE49-F238E27FC236}">
                <a16:creationId xmlns:a16="http://schemas.microsoft.com/office/drawing/2014/main" id="{908493A1-4769-FCA5-F112-B5B56CEC9827}"/>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2631559" y="4681500"/>
            <a:ext cx="914400" cy="914400"/>
          </a:xfrm>
          <a:prstGeom prst="rect">
            <a:avLst/>
          </a:prstGeom>
        </p:spPr>
      </p:pic>
      <p:pic>
        <p:nvPicPr>
          <p:cNvPr id="40" name="Graphic 39">
            <a:extLst>
              <a:ext uri="{FF2B5EF4-FFF2-40B4-BE49-F238E27FC236}">
                <a16:creationId xmlns:a16="http://schemas.microsoft.com/office/drawing/2014/main" id="{621E2E25-3F51-13D7-905F-05124D69E4B7}"/>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4200440" y="4764361"/>
            <a:ext cx="914400" cy="914400"/>
          </a:xfrm>
          <a:prstGeom prst="rect">
            <a:avLst/>
          </a:prstGeom>
        </p:spPr>
      </p:pic>
    </p:spTree>
    <p:extLst>
      <p:ext uri="{BB962C8B-B14F-4D97-AF65-F5344CB8AC3E}">
        <p14:creationId xmlns:p14="http://schemas.microsoft.com/office/powerpoint/2010/main" val="2270736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12733-0549-C844-A5B9-3021D055B303}"/>
              </a:ext>
            </a:extLst>
          </p:cNvPr>
          <p:cNvSpPr>
            <a:spLocks noGrp="1"/>
          </p:cNvSpPr>
          <p:nvPr>
            <p:ph type="title"/>
          </p:nvPr>
        </p:nvSpPr>
        <p:spPr/>
        <p:txBody>
          <a:bodyPr>
            <a:noAutofit/>
          </a:bodyPr>
          <a:lstStyle/>
          <a:p>
            <a:r>
              <a:rPr lang="en-US"/>
              <a:t>Unified Platform for Fraud Fighting and Prevention</a:t>
            </a:r>
          </a:p>
        </p:txBody>
      </p:sp>
      <p:sp>
        <p:nvSpPr>
          <p:cNvPr id="20" name="TextBox 19">
            <a:extLst>
              <a:ext uri="{FF2B5EF4-FFF2-40B4-BE49-F238E27FC236}">
                <a16:creationId xmlns:a16="http://schemas.microsoft.com/office/drawing/2014/main" id="{A06827C0-6F6D-844F-828F-E142A97AD49B}"/>
              </a:ext>
            </a:extLst>
          </p:cNvPr>
          <p:cNvSpPr txBox="1"/>
          <p:nvPr/>
        </p:nvSpPr>
        <p:spPr>
          <a:xfrm>
            <a:off x="382550" y="5012485"/>
            <a:ext cx="3034201" cy="584775"/>
          </a:xfrm>
          <a:prstGeom prst="rect">
            <a:avLst/>
          </a:prstGeom>
          <a:noFill/>
        </p:spPr>
        <p:txBody>
          <a:bodyPr wrap="square" rtlCol="0">
            <a:spAutoFit/>
          </a:bodyPr>
          <a:lstStyle/>
          <a:p>
            <a:pPr algn="ctr"/>
            <a:r>
              <a:rPr lang="en-US" sz="1600" b="1">
                <a:solidFill>
                  <a:schemeClr val="accent5"/>
                </a:solidFill>
                <a:latin typeface="Segoe UI"/>
              </a:rPr>
              <a:t>Decreases friction and abandonment rates</a:t>
            </a:r>
          </a:p>
        </p:txBody>
      </p:sp>
      <p:sp>
        <p:nvSpPr>
          <p:cNvPr id="25" name="TextBox 24">
            <a:extLst>
              <a:ext uri="{FF2B5EF4-FFF2-40B4-BE49-F238E27FC236}">
                <a16:creationId xmlns:a16="http://schemas.microsoft.com/office/drawing/2014/main" id="{B7B54382-5024-8846-8CA4-84E794A8711F}"/>
              </a:ext>
            </a:extLst>
          </p:cNvPr>
          <p:cNvSpPr txBox="1"/>
          <p:nvPr/>
        </p:nvSpPr>
        <p:spPr>
          <a:xfrm>
            <a:off x="4584473" y="5028606"/>
            <a:ext cx="3034201" cy="338554"/>
          </a:xfrm>
          <a:prstGeom prst="rect">
            <a:avLst/>
          </a:prstGeom>
          <a:noFill/>
        </p:spPr>
        <p:txBody>
          <a:bodyPr wrap="square" rtlCol="0">
            <a:spAutoFit/>
          </a:bodyPr>
          <a:lstStyle/>
          <a:p>
            <a:pPr algn="ctr"/>
            <a:r>
              <a:rPr lang="en-US" sz="1600" b="1">
                <a:solidFill>
                  <a:schemeClr val="accent5"/>
                </a:solidFill>
                <a:latin typeface="Segoe UI"/>
              </a:rPr>
              <a:t>Mitigates fraud</a:t>
            </a:r>
          </a:p>
        </p:txBody>
      </p:sp>
      <p:sp>
        <p:nvSpPr>
          <p:cNvPr id="30" name="TextBox 29">
            <a:extLst>
              <a:ext uri="{FF2B5EF4-FFF2-40B4-BE49-F238E27FC236}">
                <a16:creationId xmlns:a16="http://schemas.microsoft.com/office/drawing/2014/main" id="{A6DD466C-E949-FF4F-A2EA-3BCB21D1712E}"/>
              </a:ext>
            </a:extLst>
          </p:cNvPr>
          <p:cNvSpPr txBox="1"/>
          <p:nvPr/>
        </p:nvSpPr>
        <p:spPr>
          <a:xfrm>
            <a:off x="8742009" y="5020613"/>
            <a:ext cx="3034201" cy="584775"/>
          </a:xfrm>
          <a:prstGeom prst="rect">
            <a:avLst/>
          </a:prstGeom>
          <a:noFill/>
        </p:spPr>
        <p:txBody>
          <a:bodyPr wrap="square" rtlCol="0">
            <a:spAutoFit/>
          </a:bodyPr>
          <a:lstStyle/>
          <a:p>
            <a:pPr algn="ctr"/>
            <a:r>
              <a:rPr lang="en-US" sz="1600" b="1">
                <a:solidFill>
                  <a:schemeClr val="accent5"/>
                </a:solidFill>
                <a:latin typeface="Segoe UI"/>
              </a:rPr>
              <a:t>Reduces</a:t>
            </a:r>
          </a:p>
          <a:p>
            <a:pPr algn="ctr"/>
            <a:r>
              <a:rPr lang="en-US" sz="1600" b="1">
                <a:solidFill>
                  <a:schemeClr val="accent5"/>
                </a:solidFill>
                <a:latin typeface="Segoe UI"/>
              </a:rPr>
              <a:t> onboarding costs</a:t>
            </a:r>
          </a:p>
        </p:txBody>
      </p:sp>
      <p:sp>
        <p:nvSpPr>
          <p:cNvPr id="12" name="TextBox 11">
            <a:extLst>
              <a:ext uri="{FF2B5EF4-FFF2-40B4-BE49-F238E27FC236}">
                <a16:creationId xmlns:a16="http://schemas.microsoft.com/office/drawing/2014/main" id="{C1D837A4-6761-41FF-9915-917A7E54F652}"/>
              </a:ext>
            </a:extLst>
          </p:cNvPr>
          <p:cNvSpPr txBox="1"/>
          <p:nvPr/>
        </p:nvSpPr>
        <p:spPr>
          <a:xfrm>
            <a:off x="525670" y="2658574"/>
            <a:ext cx="2862471" cy="584775"/>
          </a:xfrm>
          <a:prstGeom prst="rect">
            <a:avLst/>
          </a:prstGeom>
          <a:noFill/>
        </p:spPr>
        <p:txBody>
          <a:bodyPr wrap="square" rtlCol="0">
            <a:spAutoFit/>
          </a:bodyPr>
          <a:lstStyle/>
          <a:p>
            <a:pPr algn="ctr"/>
            <a:r>
              <a:rPr lang="en-US" sz="1600" b="1">
                <a:solidFill>
                  <a:schemeClr val="accent5"/>
                </a:solidFill>
                <a:latin typeface="Segoe UI"/>
              </a:rPr>
              <a:t>Single vendor vs. managing multiple vendors</a:t>
            </a:r>
          </a:p>
        </p:txBody>
      </p:sp>
      <p:sp>
        <p:nvSpPr>
          <p:cNvPr id="13" name="TextBox 12">
            <a:extLst>
              <a:ext uri="{FF2B5EF4-FFF2-40B4-BE49-F238E27FC236}">
                <a16:creationId xmlns:a16="http://schemas.microsoft.com/office/drawing/2014/main" id="{2C9EEFE0-86CF-41B6-8C60-706A7E3768A2}"/>
              </a:ext>
            </a:extLst>
          </p:cNvPr>
          <p:cNvSpPr txBox="1"/>
          <p:nvPr/>
        </p:nvSpPr>
        <p:spPr>
          <a:xfrm>
            <a:off x="4326691" y="2664092"/>
            <a:ext cx="3462884" cy="830997"/>
          </a:xfrm>
          <a:prstGeom prst="rect">
            <a:avLst/>
          </a:prstGeom>
          <a:noFill/>
        </p:spPr>
        <p:txBody>
          <a:bodyPr wrap="square" rtlCol="0">
            <a:spAutoFit/>
          </a:bodyPr>
          <a:lstStyle/>
          <a:p>
            <a:pPr algn="ctr"/>
            <a:r>
              <a:rPr lang="en-US" sz="1600" b="1">
                <a:solidFill>
                  <a:schemeClr val="accent5"/>
                </a:solidFill>
                <a:latin typeface="Segoe UI"/>
              </a:rPr>
              <a:t>Single, standalone &amp; unified platform to address identification &amp; authentication needs</a:t>
            </a:r>
          </a:p>
        </p:txBody>
      </p:sp>
      <p:sp>
        <p:nvSpPr>
          <p:cNvPr id="14" name="TextBox 13">
            <a:extLst>
              <a:ext uri="{FF2B5EF4-FFF2-40B4-BE49-F238E27FC236}">
                <a16:creationId xmlns:a16="http://schemas.microsoft.com/office/drawing/2014/main" id="{E5CF152F-BEC8-4695-B7B8-AA63B4346D69}"/>
              </a:ext>
            </a:extLst>
          </p:cNvPr>
          <p:cNvSpPr txBox="1"/>
          <p:nvPr/>
        </p:nvSpPr>
        <p:spPr>
          <a:xfrm>
            <a:off x="8278189" y="2724577"/>
            <a:ext cx="3913811" cy="584775"/>
          </a:xfrm>
          <a:prstGeom prst="rect">
            <a:avLst/>
          </a:prstGeom>
          <a:noFill/>
        </p:spPr>
        <p:txBody>
          <a:bodyPr wrap="square" rtlCol="0">
            <a:spAutoFit/>
          </a:bodyPr>
          <a:lstStyle/>
          <a:p>
            <a:pPr algn="ctr"/>
            <a:r>
              <a:rPr lang="en-US" sz="1600" b="1">
                <a:solidFill>
                  <a:schemeClr val="accent5"/>
                </a:solidFill>
                <a:latin typeface="Segoe UI"/>
              </a:rPr>
              <a:t>Increases</a:t>
            </a:r>
            <a:br>
              <a:rPr lang="en-US" sz="1600" b="1">
                <a:solidFill>
                  <a:schemeClr val="accent5"/>
                </a:solidFill>
                <a:latin typeface="Segoe UI"/>
              </a:rPr>
            </a:br>
            <a:r>
              <a:rPr lang="en-US" sz="1600" b="1">
                <a:solidFill>
                  <a:schemeClr val="accent5"/>
                </a:solidFill>
                <a:latin typeface="Segoe UI"/>
              </a:rPr>
              <a:t>approval rates</a:t>
            </a:r>
          </a:p>
        </p:txBody>
      </p:sp>
      <p:pic>
        <p:nvPicPr>
          <p:cNvPr id="4" name="Graphic 3">
            <a:extLst>
              <a:ext uri="{FF2B5EF4-FFF2-40B4-BE49-F238E27FC236}">
                <a16:creationId xmlns:a16="http://schemas.microsoft.com/office/drawing/2014/main" id="{A8BD7F6B-AD52-68D2-2043-0184172AC30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499704" y="1705539"/>
            <a:ext cx="914400" cy="914400"/>
          </a:xfrm>
          <a:prstGeom prst="rect">
            <a:avLst/>
          </a:prstGeom>
        </p:spPr>
      </p:pic>
      <p:pic>
        <p:nvPicPr>
          <p:cNvPr id="5" name="Graphic 4">
            <a:extLst>
              <a:ext uri="{FF2B5EF4-FFF2-40B4-BE49-F238E27FC236}">
                <a16:creationId xmlns:a16="http://schemas.microsoft.com/office/drawing/2014/main" id="{11C5914C-2EBB-5D71-C4B8-150F40C8D74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668289" y="1653131"/>
            <a:ext cx="914400" cy="914400"/>
          </a:xfrm>
          <a:prstGeom prst="rect">
            <a:avLst/>
          </a:prstGeom>
        </p:spPr>
      </p:pic>
      <p:pic>
        <p:nvPicPr>
          <p:cNvPr id="6" name="Graphic 5">
            <a:extLst>
              <a:ext uri="{FF2B5EF4-FFF2-40B4-BE49-F238E27FC236}">
                <a16:creationId xmlns:a16="http://schemas.microsoft.com/office/drawing/2014/main" id="{580CFC2B-AFF4-7E66-6330-7F1B3A262AA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777896" y="1705539"/>
            <a:ext cx="914400" cy="914400"/>
          </a:xfrm>
          <a:prstGeom prst="rect">
            <a:avLst/>
          </a:prstGeom>
        </p:spPr>
      </p:pic>
      <p:pic>
        <p:nvPicPr>
          <p:cNvPr id="7" name="Graphic 6">
            <a:extLst>
              <a:ext uri="{FF2B5EF4-FFF2-40B4-BE49-F238E27FC236}">
                <a16:creationId xmlns:a16="http://schemas.microsoft.com/office/drawing/2014/main" id="{E9716F0D-1ECA-61FE-9043-C54AB78607CF}"/>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5638800" y="4150057"/>
            <a:ext cx="914400" cy="914400"/>
          </a:xfrm>
          <a:prstGeom prst="rect">
            <a:avLst/>
          </a:prstGeom>
        </p:spPr>
      </p:pic>
      <p:sp>
        <p:nvSpPr>
          <p:cNvPr id="8" name="Footer Placeholder 2">
            <a:extLst>
              <a:ext uri="{FF2B5EF4-FFF2-40B4-BE49-F238E27FC236}">
                <a16:creationId xmlns:a16="http://schemas.microsoft.com/office/drawing/2014/main" id="{683F8450-D75B-1A16-CF6F-91CF62C97A30}"/>
              </a:ext>
            </a:extLst>
          </p:cNvPr>
          <p:cNvSpPr txBox="1">
            <a:spLocks/>
          </p:cNvSpPr>
          <p:nvPr/>
        </p:nvSpPr>
        <p:spPr>
          <a:xfrm>
            <a:off x="457201" y="6131817"/>
            <a:ext cx="5532204" cy="216916"/>
          </a:xfrm>
          <a:prstGeom prst="rect">
            <a:avLst/>
          </a:prstGeom>
        </p:spPr>
        <p:txBody>
          <a:bodyPr l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pic>
        <p:nvPicPr>
          <p:cNvPr id="9" name="Graphic 8">
            <a:extLst>
              <a:ext uri="{FF2B5EF4-FFF2-40B4-BE49-F238E27FC236}">
                <a16:creationId xmlns:a16="http://schemas.microsoft.com/office/drawing/2014/main" id="{98BD387C-C376-9313-B1E7-26ACF8B7E41E}"/>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499704" y="4068989"/>
            <a:ext cx="914400" cy="914400"/>
          </a:xfrm>
          <a:prstGeom prst="rect">
            <a:avLst/>
          </a:prstGeom>
        </p:spPr>
      </p:pic>
      <p:pic>
        <p:nvPicPr>
          <p:cNvPr id="10" name="Graphic 9">
            <a:extLst>
              <a:ext uri="{FF2B5EF4-FFF2-40B4-BE49-F238E27FC236}">
                <a16:creationId xmlns:a16="http://schemas.microsoft.com/office/drawing/2014/main" id="{61061D42-D466-705F-DB56-1887C780F8D6}"/>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9777896" y="4098084"/>
            <a:ext cx="914400" cy="914400"/>
          </a:xfrm>
          <a:prstGeom prst="rect">
            <a:avLst/>
          </a:prstGeom>
        </p:spPr>
      </p:pic>
    </p:spTree>
    <p:extLst>
      <p:ext uri="{BB962C8B-B14F-4D97-AF65-F5344CB8AC3E}">
        <p14:creationId xmlns:p14="http://schemas.microsoft.com/office/powerpoint/2010/main" val="1515962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phone&#10;&#10;Description automatically generated">
            <a:extLst>
              <a:ext uri="{FF2B5EF4-FFF2-40B4-BE49-F238E27FC236}">
                <a16:creationId xmlns:a16="http://schemas.microsoft.com/office/drawing/2014/main" id="{9403E42B-83CF-4D99-17E5-39CC5ADAC355}"/>
              </a:ext>
            </a:extLst>
          </p:cNvPr>
          <p:cNvPicPr>
            <a:picLocks noChangeAspect="1"/>
          </p:cNvPicPr>
          <p:nvPr/>
        </p:nvPicPr>
        <p:blipFill>
          <a:blip r:embed="rId3"/>
          <a:stretch>
            <a:fillRect/>
          </a:stretch>
        </p:blipFill>
        <p:spPr>
          <a:xfrm>
            <a:off x="8743335" y="1571754"/>
            <a:ext cx="2016120" cy="4365575"/>
          </a:xfrm>
          <a:prstGeom prst="rect">
            <a:avLst/>
          </a:prstGeom>
        </p:spPr>
      </p:pic>
      <p:pic>
        <p:nvPicPr>
          <p:cNvPr id="19" name="Picture 18" descr="A screenshot of a driver's license&#10;&#10;Description automatically generated">
            <a:extLst>
              <a:ext uri="{FF2B5EF4-FFF2-40B4-BE49-F238E27FC236}">
                <a16:creationId xmlns:a16="http://schemas.microsoft.com/office/drawing/2014/main" id="{9793EEDF-CF10-7F40-7E2A-FBA1CA926AE3}"/>
              </a:ext>
            </a:extLst>
          </p:cNvPr>
          <p:cNvPicPr>
            <a:picLocks noChangeAspect="1"/>
          </p:cNvPicPr>
          <p:nvPr/>
        </p:nvPicPr>
        <p:blipFill>
          <a:blip r:embed="rId4"/>
          <a:stretch>
            <a:fillRect/>
          </a:stretch>
        </p:blipFill>
        <p:spPr>
          <a:xfrm>
            <a:off x="5094465" y="1554877"/>
            <a:ext cx="2032459" cy="4398961"/>
          </a:xfrm>
          <a:prstGeom prst="rect">
            <a:avLst/>
          </a:prstGeom>
        </p:spPr>
      </p:pic>
      <p:pic>
        <p:nvPicPr>
          <p:cNvPr id="15" name="Picture 14" descr="A qr code on a sign&#10;&#10;Description automatically generated">
            <a:extLst>
              <a:ext uri="{FF2B5EF4-FFF2-40B4-BE49-F238E27FC236}">
                <a16:creationId xmlns:a16="http://schemas.microsoft.com/office/drawing/2014/main" id="{E5E5C9D0-EDFE-1E5E-9DE4-5C598695E87A}"/>
              </a:ext>
            </a:extLst>
          </p:cNvPr>
          <p:cNvPicPr>
            <a:picLocks noChangeAspect="1"/>
          </p:cNvPicPr>
          <p:nvPr/>
        </p:nvPicPr>
        <p:blipFill>
          <a:blip r:embed="rId5"/>
          <a:stretch>
            <a:fillRect/>
          </a:stretch>
        </p:blipFill>
        <p:spPr>
          <a:xfrm>
            <a:off x="1585915" y="1554877"/>
            <a:ext cx="2028056" cy="4398961"/>
          </a:xfrm>
          <a:prstGeom prst="rect">
            <a:avLst/>
          </a:prstGeom>
        </p:spPr>
      </p:pic>
      <p:pic>
        <p:nvPicPr>
          <p:cNvPr id="10" name="Picture 9">
            <a:extLst>
              <a:ext uri="{FF2B5EF4-FFF2-40B4-BE49-F238E27FC236}">
                <a16:creationId xmlns:a16="http://schemas.microsoft.com/office/drawing/2014/main" id="{28654114-F1C8-9472-6C07-AD7361718A7C}"/>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1476375" y="1463038"/>
            <a:ext cx="2256541" cy="4583001"/>
          </a:xfrm>
          <a:prstGeom prst="rect">
            <a:avLst/>
          </a:prstGeom>
        </p:spPr>
      </p:pic>
      <p:sp>
        <p:nvSpPr>
          <p:cNvPr id="2" name="Title 1">
            <a:extLst>
              <a:ext uri="{FF2B5EF4-FFF2-40B4-BE49-F238E27FC236}">
                <a16:creationId xmlns:a16="http://schemas.microsoft.com/office/drawing/2014/main" id="{9ECDA706-5705-4312-BDCE-40AEE689FF68}"/>
              </a:ext>
            </a:extLst>
          </p:cNvPr>
          <p:cNvSpPr>
            <a:spLocks noGrp="1"/>
          </p:cNvSpPr>
          <p:nvPr>
            <p:ph type="title"/>
          </p:nvPr>
        </p:nvSpPr>
        <p:spPr/>
        <p:txBody>
          <a:bodyPr>
            <a:normAutofit/>
          </a:bodyPr>
          <a:lstStyle/>
          <a:p>
            <a:r>
              <a:rPr lang="en-US"/>
              <a:t>Shared Branch: QR Code Member Experience</a:t>
            </a:r>
          </a:p>
        </p:txBody>
      </p:sp>
      <p:cxnSp>
        <p:nvCxnSpPr>
          <p:cNvPr id="18" name="Straight Connector 17">
            <a:extLst>
              <a:ext uri="{FF2B5EF4-FFF2-40B4-BE49-F238E27FC236}">
                <a16:creationId xmlns:a16="http://schemas.microsoft.com/office/drawing/2014/main" id="{9402F32D-C481-4ABC-8D6B-F8EB46788DF1}"/>
              </a:ext>
            </a:extLst>
          </p:cNvPr>
          <p:cNvCxnSpPr>
            <a:cxnSpLocks/>
          </p:cNvCxnSpPr>
          <p:nvPr/>
        </p:nvCxnSpPr>
        <p:spPr>
          <a:xfrm>
            <a:off x="7436248" y="3754540"/>
            <a:ext cx="865184" cy="0"/>
          </a:xfrm>
          <a:prstGeom prst="line">
            <a:avLst/>
          </a:prstGeom>
          <a:ln w="38100" cap="rnd">
            <a:solidFill>
              <a:schemeClr val="accent3"/>
            </a:solidFill>
            <a:headEnd type="none" w="sm" len="sm"/>
            <a:tailEnd type="arrow" w="lg" len="med"/>
          </a:ln>
        </p:spPr>
        <p:style>
          <a:lnRef idx="1">
            <a:schemeClr val="accent6"/>
          </a:lnRef>
          <a:fillRef idx="0">
            <a:schemeClr val="accent6"/>
          </a:fillRef>
          <a:effectRef idx="0">
            <a:schemeClr val="accent6"/>
          </a:effectRef>
          <a:fontRef idx="minor">
            <a:schemeClr val="tx1"/>
          </a:fontRef>
        </p:style>
      </p:cxnSp>
      <p:sp>
        <p:nvSpPr>
          <p:cNvPr id="20" name="TextBox 19">
            <a:extLst>
              <a:ext uri="{FF2B5EF4-FFF2-40B4-BE49-F238E27FC236}">
                <a16:creationId xmlns:a16="http://schemas.microsoft.com/office/drawing/2014/main" id="{66586E53-C5C1-4D67-97DE-AB0B8C6956A2}"/>
              </a:ext>
            </a:extLst>
          </p:cNvPr>
          <p:cNvSpPr txBox="1"/>
          <p:nvPr/>
        </p:nvSpPr>
        <p:spPr>
          <a:xfrm>
            <a:off x="1430243" y="1060379"/>
            <a:ext cx="2335020" cy="249620"/>
          </a:xfrm>
          <a:prstGeom prst="rect">
            <a:avLst/>
          </a:prstGeom>
          <a:noFill/>
        </p:spPr>
        <p:txBody>
          <a:bodyPr wrap="square" lIns="0" tIns="0" rIns="0" bIns="0" rtlCol="0">
            <a:spAutoFit/>
          </a:bodyPr>
          <a:lstStyle/>
          <a:p>
            <a:pPr algn="ctr">
              <a:lnSpc>
                <a:spcPct val="110000"/>
              </a:lnSpc>
              <a:spcBef>
                <a:spcPts val="1200"/>
              </a:spcBef>
              <a:buSzPct val="80000"/>
              <a:defRPr/>
            </a:pPr>
            <a:r>
              <a:rPr lang="en-US" sz="1600" b="1" spc="151">
                <a:solidFill>
                  <a:schemeClr val="accent3"/>
                </a:solidFill>
              </a:rPr>
              <a:t>SCAN QR CODE</a:t>
            </a:r>
          </a:p>
        </p:txBody>
      </p:sp>
      <p:sp>
        <p:nvSpPr>
          <p:cNvPr id="21" name="TextBox 20">
            <a:extLst>
              <a:ext uri="{FF2B5EF4-FFF2-40B4-BE49-F238E27FC236}">
                <a16:creationId xmlns:a16="http://schemas.microsoft.com/office/drawing/2014/main" id="{1984B47A-0AD6-4C16-9BD0-96A97A41A5CE}"/>
              </a:ext>
            </a:extLst>
          </p:cNvPr>
          <p:cNvSpPr txBox="1"/>
          <p:nvPr/>
        </p:nvSpPr>
        <p:spPr>
          <a:xfrm>
            <a:off x="4928491" y="1060379"/>
            <a:ext cx="2335020" cy="249620"/>
          </a:xfrm>
          <a:prstGeom prst="rect">
            <a:avLst/>
          </a:prstGeom>
          <a:noFill/>
        </p:spPr>
        <p:txBody>
          <a:bodyPr wrap="square" lIns="0" tIns="0" rIns="0" bIns="0" rtlCol="0">
            <a:spAutoFit/>
          </a:bodyPr>
          <a:lstStyle/>
          <a:p>
            <a:pPr algn="ctr">
              <a:lnSpc>
                <a:spcPct val="110000"/>
              </a:lnSpc>
              <a:spcBef>
                <a:spcPts val="1200"/>
              </a:spcBef>
              <a:buSzPct val="80000"/>
              <a:defRPr/>
            </a:pPr>
            <a:r>
              <a:rPr lang="en-US" sz="1600" b="1" spc="151">
                <a:solidFill>
                  <a:schemeClr val="accent3"/>
                </a:solidFill>
              </a:rPr>
              <a:t>UPLOAD ID</a:t>
            </a:r>
          </a:p>
        </p:txBody>
      </p:sp>
      <p:sp>
        <p:nvSpPr>
          <p:cNvPr id="22" name="TextBox 21">
            <a:extLst>
              <a:ext uri="{FF2B5EF4-FFF2-40B4-BE49-F238E27FC236}">
                <a16:creationId xmlns:a16="http://schemas.microsoft.com/office/drawing/2014/main" id="{12AC3179-6DD1-4BDA-8F17-00E7EB33AC28}"/>
              </a:ext>
            </a:extLst>
          </p:cNvPr>
          <p:cNvSpPr txBox="1"/>
          <p:nvPr/>
        </p:nvSpPr>
        <p:spPr>
          <a:xfrm>
            <a:off x="8614654" y="1109665"/>
            <a:ext cx="2335020" cy="249620"/>
          </a:xfrm>
          <a:prstGeom prst="rect">
            <a:avLst/>
          </a:prstGeom>
          <a:noFill/>
        </p:spPr>
        <p:txBody>
          <a:bodyPr wrap="square" lIns="0" tIns="0" rIns="0" bIns="0" rtlCol="0">
            <a:spAutoFit/>
          </a:bodyPr>
          <a:lstStyle/>
          <a:p>
            <a:pPr algn="ctr">
              <a:lnSpc>
                <a:spcPct val="110000"/>
              </a:lnSpc>
              <a:spcBef>
                <a:spcPts val="1200"/>
              </a:spcBef>
              <a:buSzPct val="80000"/>
              <a:defRPr/>
            </a:pPr>
            <a:r>
              <a:rPr lang="en-US" sz="1600" b="1" spc="151">
                <a:solidFill>
                  <a:schemeClr val="accent3"/>
                </a:solidFill>
              </a:rPr>
              <a:t>VERIFICATION</a:t>
            </a:r>
          </a:p>
        </p:txBody>
      </p:sp>
      <p:pic>
        <p:nvPicPr>
          <p:cNvPr id="7" name="Picture 6">
            <a:extLst>
              <a:ext uri="{FF2B5EF4-FFF2-40B4-BE49-F238E27FC236}">
                <a16:creationId xmlns:a16="http://schemas.microsoft.com/office/drawing/2014/main" id="{350F34B3-0791-882B-B786-E9F4036C8DD5}"/>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8616231" y="1463041"/>
            <a:ext cx="2270328" cy="4583001"/>
          </a:xfrm>
          <a:prstGeom prst="rect">
            <a:avLst/>
          </a:prstGeom>
        </p:spPr>
      </p:pic>
      <p:pic>
        <p:nvPicPr>
          <p:cNvPr id="9" name="Picture 8">
            <a:extLst>
              <a:ext uri="{FF2B5EF4-FFF2-40B4-BE49-F238E27FC236}">
                <a16:creationId xmlns:a16="http://schemas.microsoft.com/office/drawing/2014/main" id="{17BF3F5E-567B-D312-2994-D78D4F9C868E}"/>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4984352" y="1463040"/>
            <a:ext cx="2270328" cy="4583001"/>
          </a:xfrm>
          <a:prstGeom prst="rect">
            <a:avLst/>
          </a:prstGeom>
        </p:spPr>
      </p:pic>
      <p:sp>
        <p:nvSpPr>
          <p:cNvPr id="24" name="Oval 23">
            <a:extLst>
              <a:ext uri="{FF2B5EF4-FFF2-40B4-BE49-F238E27FC236}">
                <a16:creationId xmlns:a16="http://schemas.microsoft.com/office/drawing/2014/main" id="{2627D0C2-F3E2-DD3C-4E22-EE8494D6F598}"/>
              </a:ext>
            </a:extLst>
          </p:cNvPr>
          <p:cNvSpPr/>
          <p:nvPr/>
        </p:nvSpPr>
        <p:spPr>
          <a:xfrm rot="18855680">
            <a:off x="1505597" y="1489645"/>
            <a:ext cx="117571" cy="9207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accent3"/>
              </a:solidFill>
            </a:endParaRPr>
          </a:p>
        </p:txBody>
      </p:sp>
      <p:sp>
        <p:nvSpPr>
          <p:cNvPr id="25" name="Oval 24">
            <a:extLst>
              <a:ext uri="{FF2B5EF4-FFF2-40B4-BE49-F238E27FC236}">
                <a16:creationId xmlns:a16="http://schemas.microsoft.com/office/drawing/2014/main" id="{E035ED27-DB57-BA57-E1CA-E23E15180378}"/>
              </a:ext>
            </a:extLst>
          </p:cNvPr>
          <p:cNvSpPr/>
          <p:nvPr/>
        </p:nvSpPr>
        <p:spPr>
          <a:xfrm rot="13729135">
            <a:off x="1523685" y="5935742"/>
            <a:ext cx="117571" cy="45719"/>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26" name="Oval 25">
            <a:extLst>
              <a:ext uri="{FF2B5EF4-FFF2-40B4-BE49-F238E27FC236}">
                <a16:creationId xmlns:a16="http://schemas.microsoft.com/office/drawing/2014/main" id="{AB99E6FB-DB31-9368-231B-82877408545A}"/>
              </a:ext>
            </a:extLst>
          </p:cNvPr>
          <p:cNvSpPr/>
          <p:nvPr/>
        </p:nvSpPr>
        <p:spPr>
          <a:xfrm rot="18855680" flipV="1">
            <a:off x="4934665" y="1532015"/>
            <a:ext cx="319599" cy="4572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accent3"/>
              </a:solidFill>
            </a:endParaRPr>
          </a:p>
        </p:txBody>
      </p:sp>
      <p:sp>
        <p:nvSpPr>
          <p:cNvPr id="27" name="Oval 26">
            <a:extLst>
              <a:ext uri="{FF2B5EF4-FFF2-40B4-BE49-F238E27FC236}">
                <a16:creationId xmlns:a16="http://schemas.microsoft.com/office/drawing/2014/main" id="{CF99779B-D3E6-61A7-3F1F-FE692518DB6B}"/>
              </a:ext>
            </a:extLst>
          </p:cNvPr>
          <p:cNvSpPr/>
          <p:nvPr/>
        </p:nvSpPr>
        <p:spPr>
          <a:xfrm rot="2894227" flipV="1">
            <a:off x="6951634" y="1490331"/>
            <a:ext cx="319599" cy="4572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accent3"/>
              </a:solidFill>
            </a:endParaRPr>
          </a:p>
        </p:txBody>
      </p:sp>
      <p:cxnSp>
        <p:nvCxnSpPr>
          <p:cNvPr id="4" name="Straight Connector 3">
            <a:extLst>
              <a:ext uri="{FF2B5EF4-FFF2-40B4-BE49-F238E27FC236}">
                <a16:creationId xmlns:a16="http://schemas.microsoft.com/office/drawing/2014/main" id="{AF9F1413-C362-492D-9FB9-0921D1E2249F}"/>
              </a:ext>
            </a:extLst>
          </p:cNvPr>
          <p:cNvCxnSpPr>
            <a:cxnSpLocks/>
          </p:cNvCxnSpPr>
          <p:nvPr/>
        </p:nvCxnSpPr>
        <p:spPr>
          <a:xfrm>
            <a:off x="3941208" y="3728848"/>
            <a:ext cx="865184" cy="0"/>
          </a:xfrm>
          <a:prstGeom prst="line">
            <a:avLst/>
          </a:prstGeom>
          <a:ln w="38100" cap="rnd">
            <a:solidFill>
              <a:schemeClr val="accent3"/>
            </a:solidFill>
            <a:headEnd type="none" w="sm" len="sm"/>
            <a:tailEnd type="arrow" w="lg" len="med"/>
          </a:ln>
        </p:spPr>
        <p:style>
          <a:lnRef idx="1">
            <a:schemeClr val="accent6"/>
          </a:lnRef>
          <a:fillRef idx="0">
            <a:schemeClr val="accent6"/>
          </a:fillRef>
          <a:effectRef idx="0">
            <a:schemeClr val="accent6"/>
          </a:effectRef>
          <a:fontRef idx="minor">
            <a:schemeClr val="tx1"/>
          </a:fontRef>
        </p:style>
      </p:cxnSp>
      <p:sp>
        <p:nvSpPr>
          <p:cNvPr id="5" name="Footer Placeholder 2">
            <a:extLst>
              <a:ext uri="{FF2B5EF4-FFF2-40B4-BE49-F238E27FC236}">
                <a16:creationId xmlns:a16="http://schemas.microsoft.com/office/drawing/2014/main" id="{32D0DFC8-A0D2-FA3E-BC0F-E957D9BA1C8D}"/>
              </a:ext>
            </a:extLst>
          </p:cNvPr>
          <p:cNvSpPr txBox="1">
            <a:spLocks/>
          </p:cNvSpPr>
          <p:nvPr/>
        </p:nvSpPr>
        <p:spPr>
          <a:xfrm>
            <a:off x="457201" y="6131817"/>
            <a:ext cx="5532204" cy="216916"/>
          </a:xfrm>
          <a:prstGeom prst="rect">
            <a:avLst/>
          </a:prstGeom>
        </p:spPr>
        <p:txBody>
          <a:bodyPr l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783"/>
            <a:r>
              <a:rPr lang="en-US" sz="700" i="1" err="1">
                <a:solidFill>
                  <a:srgbClr val="000000">
                    <a:lumMod val="50000"/>
                    <a:lumOff val="50000"/>
                  </a:srgbClr>
                </a:solidFill>
                <a:latin typeface="Segoe UI"/>
              </a:rPr>
              <a:t>Velera</a:t>
            </a:r>
            <a:r>
              <a:rPr lang="en-US" sz="700" i="1">
                <a:solidFill>
                  <a:srgbClr val="000000">
                    <a:lumMod val="50000"/>
                    <a:lumOff val="50000"/>
                  </a:srgbClr>
                </a:solidFill>
                <a:latin typeface="Segoe UI"/>
              </a:rPr>
              <a:t> does not collect any biometric information</a:t>
            </a:r>
          </a:p>
        </p:txBody>
      </p:sp>
    </p:spTree>
    <p:extLst>
      <p:ext uri="{BB962C8B-B14F-4D97-AF65-F5344CB8AC3E}">
        <p14:creationId xmlns:p14="http://schemas.microsoft.com/office/powerpoint/2010/main" val="16261849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0_Board Theme">
  <a:themeElements>
    <a:clrScheme name="Custom 7">
      <a:dk1>
        <a:srgbClr val="013757"/>
      </a:dk1>
      <a:lt1>
        <a:srgbClr val="FFFFFF"/>
      </a:lt1>
      <a:dk2>
        <a:srgbClr val="4D4D4F"/>
      </a:dk2>
      <a:lt2>
        <a:srgbClr val="40C6DE"/>
      </a:lt2>
      <a:accent1>
        <a:srgbClr val="BFD72D"/>
      </a:accent1>
      <a:accent2>
        <a:srgbClr val="5B1F69"/>
      </a:accent2>
      <a:accent3>
        <a:srgbClr val="5E9CAE"/>
      </a:accent3>
      <a:accent4>
        <a:srgbClr val="BD232E"/>
      </a:accent4>
      <a:accent5>
        <a:srgbClr val="F0AB00"/>
      </a:accent5>
      <a:accent6>
        <a:srgbClr val="00549F"/>
      </a:accent6>
      <a:hlink>
        <a:srgbClr val="559CB5"/>
      </a:hlink>
      <a:folHlink>
        <a:srgbClr val="5B1F6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txDef>
      <a:spPr>
        <a:noFill/>
      </a:spPr>
      <a:bodyPr wrap="square" rtlCol="0">
        <a:spAutoFit/>
      </a:bodyPr>
      <a:lstStyle>
        <a:defPPr algn="l">
          <a:defRPr sz="2000" dirty="0" smtClean="0">
            <a:solidFill>
              <a:schemeClr val="tx2"/>
            </a:solidFill>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Presentation3" id="{50731057-7CFA-B64E-A5E9-A46C64E291BE}" vid="{59CF98C7-6912-B240-99FA-0DEFBAA1D786}"/>
    </a:ext>
  </a:extLst>
</a:theme>
</file>

<file path=ppt/theme/theme2.xml><?xml version="1.0" encoding="utf-8"?>
<a:theme xmlns:a="http://schemas.openxmlformats.org/drawingml/2006/main" name="Velera_r1">
  <a:themeElements>
    <a:clrScheme name="Velera 1">
      <a:dk1>
        <a:srgbClr val="000000"/>
      </a:dk1>
      <a:lt1>
        <a:srgbClr val="FFFFFF"/>
      </a:lt1>
      <a:dk2>
        <a:srgbClr val="412490"/>
      </a:dk2>
      <a:lt2>
        <a:srgbClr val="E1F0F6"/>
      </a:lt2>
      <a:accent1>
        <a:srgbClr val="06175C"/>
      </a:accent1>
      <a:accent2>
        <a:srgbClr val="64CCE9"/>
      </a:accent2>
      <a:accent3>
        <a:srgbClr val="026DF9"/>
      </a:accent3>
      <a:accent4>
        <a:srgbClr val="EFE63F"/>
      </a:accent4>
      <a:accent5>
        <a:srgbClr val="E1F0F6"/>
      </a:accent5>
      <a:accent6>
        <a:srgbClr val="412490"/>
      </a:accent6>
      <a:hlink>
        <a:srgbClr val="64CCE9"/>
      </a:hlink>
      <a:folHlink>
        <a:srgbClr val="026DF9"/>
      </a:folHlink>
    </a:clrScheme>
    <a:fontScheme name="Newco">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lumMod val="40000"/>
            <a:lumOff val="6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sz="2000" dirty="0" smtClean="0">
            <a:latin typeface="Franklin Gothic Book" panose="020B0503020102020204" pitchFamily="34" charset="0"/>
          </a:defRPr>
        </a:defPPr>
      </a:lstStyle>
    </a:txDef>
  </a:objectDefaults>
  <a:extraClrSchemeLst/>
  <a:extLst>
    <a:ext uri="{05A4C25C-085E-4340-85A3-A5531E510DB2}">
      <thm15:themeFamily xmlns:thm15="http://schemas.microsoft.com/office/thememl/2012/main" name="Co-op PPT Theme v7" id="{E5793450-5F81-CD42-84BF-6A18956896F7}" vid="{E8DEA8FF-F4E8-A645-993D-90938669576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58dd0c3-87b6-4aba-be33-572a4be9cbe6" xsi:nil="true"/>
    <_ip_UnifiedCompliancePolicyUIAction xmlns="http://schemas.microsoft.com/sharepoint/v3" xsi:nil="true"/>
    <_ip_UnifiedCompliancePolicyProperties xmlns="http://schemas.microsoft.com/sharepoint/v3" xsi:nil="true"/>
    <lcf76f155ced4ddcb4097134ff3c332f xmlns="007e14a6-0fa2-493e-b318-4d5df49b89eb">
      <Terms xmlns="http://schemas.microsoft.com/office/infopath/2007/PartnerControls"/>
    </lcf76f155ced4ddcb4097134ff3c332f>
    <SharedWithUsers xmlns="cf7aaf70-31d8-4705-b370-e6d9b9c6082f">
      <UserInfo>
        <DisplayName>Karmen Keasler</DisplayName>
        <AccountId>15</AccountId>
        <AccountType/>
      </UserInfo>
      <UserInfo>
        <DisplayName>Nader Lawani</DisplayName>
        <AccountId>742</AccountId>
        <AccountType/>
      </UserInfo>
      <UserInfo>
        <DisplayName>Nat Chomcherngpat</DisplayName>
        <AccountId>14</AccountId>
        <AccountType/>
      </UserInfo>
      <UserInfo>
        <DisplayName>Paul Hakkenberg</DisplayName>
        <AccountId>694</AccountId>
        <AccountType/>
      </UserInfo>
      <UserInfo>
        <DisplayName>Kristen Demboski</DisplayName>
        <AccountId>809</AccountId>
        <AccountType/>
      </UserInfo>
      <UserInfo>
        <DisplayName>Kelly Saar</DisplayName>
        <AccountId>455</AccountId>
        <AccountType/>
      </UserInfo>
      <UserInfo>
        <DisplayName>Amy Pickering</DisplayName>
        <AccountId>719</AccountId>
        <AccountType/>
      </UserInfo>
      <UserInfo>
        <DisplayName>Samantha Meiners</DisplayName>
        <AccountId>1302</AccountId>
        <AccountType/>
      </UserInfo>
      <UserInfo>
        <DisplayName>Kasey Stinson</DisplayName>
        <AccountId>206</AccountId>
        <AccountType/>
      </UserInfo>
      <UserInfo>
        <DisplayName>Brian Thiel-Wolf</DisplayName>
        <AccountId>704</AccountId>
        <AccountType/>
      </UserInfo>
      <UserInfo>
        <DisplayName>Carin Hodge</DisplayName>
        <AccountId>386</AccountId>
        <AccountType/>
      </UserInfo>
      <UserInfo>
        <DisplayName>Lori Leedom</DisplayName>
        <AccountId>764</AccountId>
        <AccountType/>
      </UserInfo>
      <UserInfo>
        <DisplayName>Paula Cowgill</DisplayName>
        <AccountId>454</AccountId>
        <AccountType/>
      </UserInfo>
      <UserInfo>
        <DisplayName>Eldin Ahmetasevic</DisplayName>
        <AccountId>618</AccountId>
        <AccountType/>
      </UserInfo>
      <UserInfo>
        <DisplayName>Jill Wirth</DisplayName>
        <AccountId>453</AccountId>
        <AccountType/>
      </UserInfo>
      <UserInfo>
        <DisplayName>Nettie Duckworth</DisplayName>
        <AccountId>673</AccountId>
        <AccountType/>
      </UserInfo>
      <UserInfo>
        <DisplayName>Josh Cichoski</DisplayName>
        <AccountId>761</AccountId>
        <AccountType/>
      </UserInfo>
      <UserInfo>
        <DisplayName>Jill Osantowski</DisplayName>
        <AccountId>572</AccountId>
        <AccountType/>
      </UserInfo>
      <UserInfo>
        <DisplayName>Lauren Osborne</DisplayName>
        <AccountId>675</AccountId>
        <AccountType/>
      </UserInfo>
      <UserInfo>
        <DisplayName>Janiese Ziomek</DisplayName>
        <AccountId>563</AccountId>
        <AccountType/>
      </UserInfo>
      <UserInfo>
        <DisplayName>Shawna Mcfarland</DisplayName>
        <AccountId>718</AccountId>
        <AccountType/>
      </UserInfo>
      <UserInfo>
        <DisplayName>Terri DaSilva</DisplayName>
        <AccountId>734</AccountId>
        <AccountType/>
      </UserInfo>
      <UserInfo>
        <DisplayName>Laura Stahler</DisplayName>
        <AccountId>811</AccountId>
        <AccountType/>
      </UserInfo>
      <UserInfo>
        <DisplayName>Sara Ihle</DisplayName>
        <AccountId>438</AccountId>
        <AccountType/>
      </UserInfo>
      <UserInfo>
        <DisplayName>Chris Schmitt</DisplayName>
        <AccountId>542</AccountId>
        <AccountType/>
      </UserInfo>
      <UserInfo>
        <DisplayName>Greg Black</DisplayName>
        <AccountId>740</AccountId>
        <AccountType/>
      </UserInfo>
      <UserInfo>
        <DisplayName>Stephanie Benham</DisplayName>
        <AccountId>962</AccountId>
        <AccountType/>
      </UserInfo>
      <UserInfo>
        <DisplayName>Gabriela Perez</DisplayName>
        <AccountId>1303</AccountId>
        <AccountType/>
      </UserInfo>
      <UserInfo>
        <DisplayName>Brad Hicks</DisplayName>
        <AccountId>550</AccountId>
        <AccountType/>
      </UserInfo>
      <UserInfo>
        <DisplayName>Amy Miller</DisplayName>
        <AccountId>1304</AccountId>
        <AccountType/>
      </UserInfo>
      <UserInfo>
        <DisplayName>Wade McConnelee</DisplayName>
        <AccountId>1305</AccountId>
        <AccountType/>
      </UserInfo>
      <UserInfo>
        <DisplayName>Deanna Fisher</DisplayName>
        <AccountId>440</AccountId>
        <AccountType/>
      </UserInfo>
      <UserInfo>
        <DisplayName>Dawn Carlson</DisplayName>
        <AccountId>1306</AccountId>
        <AccountType/>
      </UserInfo>
      <UserInfo>
        <DisplayName>Chelsie Hyde</DisplayName>
        <AccountId>762</AccountId>
        <AccountType/>
      </UserInfo>
      <UserInfo>
        <DisplayName>Tracy Simmons</DisplayName>
        <AccountId>328</AccountId>
        <AccountType/>
      </UserInfo>
      <UserInfo>
        <DisplayName>Jon Rodriguez</DisplayName>
        <AccountId>571</AccountId>
        <AccountType/>
      </UserInfo>
      <UserInfo>
        <DisplayName>John Goering</DisplayName>
        <AccountId>726</AccountId>
        <AccountType/>
      </UserInfo>
      <UserInfo>
        <DisplayName>Sean Chapin</DisplayName>
        <AccountId>1200</AccountId>
        <AccountType/>
      </UserInfo>
      <UserInfo>
        <DisplayName>Ashley Kern</DisplayName>
        <AccountId>1307</AccountId>
        <AccountType/>
      </UserInfo>
      <UserInfo>
        <DisplayName>Rachel Cordova</DisplayName>
        <AccountId>437</AccountId>
        <AccountType/>
      </UserInfo>
      <UserInfo>
        <DisplayName>Sonya Bonnett</DisplayName>
        <AccountId>436</AccountId>
        <AccountType/>
      </UserInfo>
      <UserInfo>
        <DisplayName>Tish Bermudez</DisplayName>
        <AccountId>630</AccountId>
        <AccountType/>
      </UserInfo>
      <UserInfo>
        <DisplayName>Debbie Parish</DisplayName>
        <AccountId>810</AccountId>
        <AccountType/>
      </UserInfo>
      <UserInfo>
        <DisplayName>Kristine Daugherty</DisplayName>
        <AccountId>765</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D4938860D551941826E02DA3B2A42EA" ma:contentTypeVersion="20" ma:contentTypeDescription="Create a new document." ma:contentTypeScope="" ma:versionID="4e5253cae86e4da9f8437ede3b640166">
  <xsd:schema xmlns:xsd="http://www.w3.org/2001/XMLSchema" xmlns:xs="http://www.w3.org/2001/XMLSchema" xmlns:p="http://schemas.microsoft.com/office/2006/metadata/properties" xmlns:ns1="http://schemas.microsoft.com/sharepoint/v3" xmlns:ns2="007e14a6-0fa2-493e-b318-4d5df49b89eb" xmlns:ns3="cf7aaf70-31d8-4705-b370-e6d9b9c6082f" xmlns:ns4="258dd0c3-87b6-4aba-be33-572a4be9cbe6" targetNamespace="http://schemas.microsoft.com/office/2006/metadata/properties" ma:root="true" ma:fieldsID="c477ee5eecf7293394f173a7013edb1f" ns1:_="" ns2:_="" ns3:_="" ns4:_="">
    <xsd:import namespace="http://schemas.microsoft.com/sharepoint/v3"/>
    <xsd:import namespace="007e14a6-0fa2-493e-b318-4d5df49b89eb"/>
    <xsd:import namespace="cf7aaf70-31d8-4705-b370-e6d9b9c6082f"/>
    <xsd:import namespace="258dd0c3-87b6-4aba-be33-572a4be9cbe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1:_ip_UnifiedCompliancePolicyProperties" minOccurs="0"/>
                <xsd:element ref="ns1:_ip_UnifiedCompliancePolicyUIAction"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OCR" minOccurs="0"/>
                <xsd:element ref="ns2:lcf76f155ced4ddcb4097134ff3c332f" minOccurs="0"/>
                <xsd:element ref="ns4: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2" nillable="true" ma:displayName="Unified Compliance Policy Properties" ma:hidden="true" ma:internalName="_ip_UnifiedCompliancePolicyProperties">
      <xsd:simpleType>
        <xsd:restriction base="dms:Note"/>
      </xsd:simpleType>
    </xsd:element>
    <xsd:element name="_ip_UnifiedCompliancePolicyUIAction" ma:index="1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07e14a6-0fa2-493e-b318-4d5df49b89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21" nillable="true" ma:displayName="Extracted Text" ma:internalName="MediaServiceOCR"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3e918f8-fd28-4635-b3ff-fcb695a16974" ma:termSetId="09814cd3-568e-fe90-9814-8d621ff8fb84" ma:anchorId="fba54fb3-c3e1-fe81-a776-ca4b69148c4d" ma:open="true" ma:isKeyword="false">
      <xsd:complexType>
        <xsd:sequence>
          <xsd:element ref="pc:Terms" minOccurs="0" maxOccurs="1"/>
        </xsd:sequence>
      </xsd:complexType>
    </xsd:element>
    <xsd:element name="MediaServiceLocation" ma:index="25" nillable="true" ma:displayName="Location" ma:internalName="MediaServiceLocation" ma:readOnly="true">
      <xsd:simpleType>
        <xsd:restriction base="dms:Text"/>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f7aaf70-31d8-4705-b370-e6d9b9c6082f"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58dd0c3-87b6-4aba-be33-572a4be9cbe6"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fb5f4ded-3dc2-48bd-b87f-bfbbcee1dec6}" ma:internalName="TaxCatchAll" ma:showField="CatchAllData" ma:web="cf7aaf70-31d8-4705-b370-e6d9b9c608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AE75EA-839C-4F7C-AA1C-0ED93AD4225F}">
  <ds:schemaRefs>
    <ds:schemaRef ds:uri="http://schemas.microsoft.com/sharepoint/v3/contenttype/forms"/>
  </ds:schemaRefs>
</ds:datastoreItem>
</file>

<file path=customXml/itemProps2.xml><?xml version="1.0" encoding="utf-8"?>
<ds:datastoreItem xmlns:ds="http://schemas.openxmlformats.org/officeDocument/2006/customXml" ds:itemID="{01E38547-75CE-4F4A-A8B2-CFEF84CA83E5}">
  <ds:schemaRefs>
    <ds:schemaRef ds:uri="007e14a6-0fa2-493e-b318-4d5df49b89eb"/>
    <ds:schemaRef ds:uri="258dd0c3-87b6-4aba-be33-572a4be9cbe6"/>
    <ds:schemaRef ds:uri="26d9e69d-88d1-4759-8df3-7280734141ea"/>
    <ds:schemaRef ds:uri="cf7aaf70-31d8-4705-b370-e6d9b9c6082f"/>
    <ds:schemaRef ds:uri="fcfc5fd7-d08c-42ae-8593-a353bafa3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985731A-81B1-4756-96EC-BE8AC31DEC08}">
  <ds:schemaRefs>
    <ds:schemaRef ds:uri="007e14a6-0fa2-493e-b318-4d5df49b89eb"/>
    <ds:schemaRef ds:uri="258dd0c3-87b6-4aba-be33-572a4be9cbe6"/>
    <ds:schemaRef ds:uri="cf7aaf70-31d8-4705-b370-e6d9b9c6082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769</Words>
  <Application>Microsoft Office PowerPoint</Application>
  <PresentationFormat>Widescreen</PresentationFormat>
  <Paragraphs>106</Paragraphs>
  <Slides>20</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Arial</vt:lpstr>
      <vt:lpstr>Calibri</vt:lpstr>
      <vt:lpstr>Franklin Gothic Book</vt:lpstr>
      <vt:lpstr>Segoe UI</vt:lpstr>
      <vt:lpstr>Symbol</vt:lpstr>
      <vt:lpstr>Wingdings</vt:lpstr>
      <vt:lpstr>10_Board Theme</vt:lpstr>
      <vt:lpstr>Velera_r1</vt:lpstr>
      <vt:lpstr>IDCheck by Co-op QR Code for                          Co-op Shared Branch</vt:lpstr>
      <vt:lpstr>A Member-Centric Focus is Mandatory: The Success Shift </vt:lpstr>
      <vt:lpstr>With an Increase in Digital Capabilities and Payments Growth, Fraud Will Continue to Evolve and Increase</vt:lpstr>
      <vt:lpstr>Shared Branch Fraud Mitigation</vt:lpstr>
      <vt:lpstr>Beta Insights</vt:lpstr>
      <vt:lpstr>Invest in Digital Capabilities and Protect Members from Account Takeover Fraud</vt:lpstr>
      <vt:lpstr>Comprehensive Identification and Authentication Solutions Help Protect Vulnerable Member Moments from Account Takeover Fraud</vt:lpstr>
      <vt:lpstr>Unified Platform for Fraud Fighting and Prevention</vt:lpstr>
      <vt:lpstr>Shared Branch: QR Code Member Experience</vt:lpstr>
      <vt:lpstr>A Seamless Member Experience During Repeat Visits</vt:lpstr>
      <vt:lpstr>Shared Branch: Teller Workflow</vt:lpstr>
      <vt:lpstr>Shared Branch: Teller Workflow</vt:lpstr>
      <vt:lpstr>Shared Branch: Teller Workflow</vt:lpstr>
      <vt:lpstr>Shared Branch: Teller Workflow</vt:lpstr>
      <vt:lpstr>Shared Branch: Teller Workflow</vt:lpstr>
      <vt:lpstr>Shared Branch: Teller Workflow</vt:lpstr>
      <vt:lpstr>Shared Branch: Teller Workflow</vt:lpstr>
      <vt:lpstr>IDCheck Reporting Details </vt:lpstr>
      <vt:lpstr>PowerPoint Presentation</vt:lpstr>
      <vt:lpstr>PowerPoint Presentation</vt:lpstr>
    </vt:vector>
  </TitlesOfParts>
  <Company>PSCU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PSCU_Co-op_Generic-Template</dc:title>
  <dc:creator>Tom Pierce</dc:creator>
  <cp:lastModifiedBy>Nat Chomcherngpat</cp:lastModifiedBy>
  <cp:revision>1</cp:revision>
  <dcterms:created xsi:type="dcterms:W3CDTF">2023-09-16T16:30:57Z</dcterms:created>
  <dcterms:modified xsi:type="dcterms:W3CDTF">2024-09-04T22:58:34Z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0x01010091E98CD0D916474AB8BE813C3A86B1F5</vt:lpwstr>
  </property>
  <property fmtid="{D5CDD505-2E9C-101B-9397-08002B2CF9AE}" pid="3" name="MediaServiceImageTags">
    <vt:lpwstr/>
  </property>
  <property fmtid="{D5CDD505-2E9C-101B-9397-08002B2CF9AE}" pid="4" name="Classification">
    <vt:lpwstr>2;#Unrestricted|4d101d43-c3a9-4e6a-83a6-6adea931e859</vt:lpwstr>
  </property>
  <property fmtid="{D5CDD505-2E9C-101B-9397-08002B2CF9AE}" pid="5" name="ClassificationContentMarkingFooterLocations">
    <vt:lpwstr>10_Board Theme:3</vt:lpwstr>
  </property>
  <property fmtid="{D5CDD505-2E9C-101B-9397-08002B2CF9AE}" pid="6" name="ClassificationContentMarkingFooterText">
    <vt:lpwstr>Unrestricted</vt:lpwstr>
  </property>
  <property fmtid="{D5CDD505-2E9C-101B-9397-08002B2CF9AE}" pid="7" name="Order">
    <vt:r8>300</vt:r8>
  </property>
  <property fmtid="{D5CDD505-2E9C-101B-9397-08002B2CF9AE}" pid="8" name="MSIP_Label_e6a07ca4-0ed7-4a49-9ab4-ef50c041a1bc_Name">
    <vt:lpwstr>Unrestricted</vt:lpwstr>
  </property>
  <property fmtid="{D5CDD505-2E9C-101B-9397-08002B2CF9AE}" pid="9" name="MSIP_Label_e6a07ca4-0ed7-4a49-9ab4-ef50c041a1bc_SiteId">
    <vt:lpwstr>3b511357-a776-443e-bc64-d868aa87035d</vt:lpwstr>
  </property>
  <property fmtid="{D5CDD505-2E9C-101B-9397-08002B2CF9AE}" pid="10" name="MSIP_Label_e6a07ca4-0ed7-4a49-9ab4-ef50c041a1bc_Method">
    <vt:lpwstr>Privileged</vt:lpwstr>
  </property>
  <property fmtid="{D5CDD505-2E9C-101B-9397-08002B2CF9AE}" pid="11" name="MSIP_Label_e6a07ca4-0ed7-4a49-9ab4-ef50c041a1bc_Enabled">
    <vt:lpwstr>true</vt:lpwstr>
  </property>
  <property fmtid="{D5CDD505-2E9C-101B-9397-08002B2CF9AE}" pid="12" name="MSIP_Label_e6a07ca4-0ed7-4a49-9ab4-ef50c041a1bc_ContentBits">
    <vt:lpwstr>2</vt:lpwstr>
  </property>
  <property fmtid="{D5CDD505-2E9C-101B-9397-08002B2CF9AE}" pid="13" name="MSIP_Label_e6a07ca4-0ed7-4a49-9ab4-ef50c041a1bc_SetDate">
    <vt:lpwstr>2023-11-01T16:27:33Z</vt:lpwstr>
  </property>
  <property fmtid="{D5CDD505-2E9C-101B-9397-08002B2CF9AE}" pid="14" name="MSIP_Label_e6a07ca4-0ed7-4a49-9ab4-ef50c041a1bc_ActionId">
    <vt:lpwstr>45cbd95c-326a-4604-95fc-d271958dfdd2</vt:lpwstr>
  </property>
</Properties>
</file>